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73" r:id="rId4"/>
    <p:sldId id="274" r:id="rId5"/>
    <p:sldId id="275" r:id="rId6"/>
    <p:sldId id="276" r:id="rId7"/>
    <p:sldId id="277" r:id="rId8"/>
    <p:sldId id="278" r:id="rId9"/>
    <p:sldId id="272" r:id="rId10"/>
  </p:sldIdLst>
  <p:sldSz cx="9144000" cy="6858000" type="screen4x3"/>
  <p:notesSz cx="6858000" cy="9144000"/>
  <p:defaultTextStyle>
    <a:defPPr>
      <a:defRPr lang="pt-P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ecção Predefinida" id="{F980F2E2-6EB2-46A2-9F03-771C580B5481}">
          <p14:sldIdLst>
            <p14:sldId id="256"/>
            <p14:sldId id="258"/>
            <p14:sldId id="273"/>
            <p14:sldId id="274"/>
            <p14:sldId id="275"/>
            <p14:sldId id="276"/>
            <p14:sldId id="277"/>
            <p14:sldId id="278"/>
            <p14:sldId id="272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20000"/>
    <a:srgbClr val="FF5050"/>
    <a:srgbClr val="FF9933"/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0" d="100"/>
          <a:sy n="80" d="100"/>
        </p:scale>
        <p:origin x="-1086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vera.barros\Dropbox\Profissional\Apresenta&#231;&#245;es\2018.03.22%20-%20GPEARI\Gr&#225;ficos%20GEE-GPEARI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vera.barros\Dropbox\Profissional\Apresenta&#231;&#245;es\2018.03.22%20-%20GPEARI\Gr&#225;ficos%20GEE-GPEARI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vera.barros\Dropbox\Profissional\Apresenta&#231;&#245;es\2018.03.22%20-%20GPEARI\Gr&#225;ficos%20GEE-GPEARI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vera.barros\Dropbox\Profissional\Apresenta&#231;&#245;es\2018.03.22%20-%20GPEARI\Gr&#225;ficos%20GEE-GPEARI.xlsx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vera.barros\Dropbox\Profissional\Apresenta&#231;&#245;es\2018.03.22%20-%20GPEARI\Gr&#225;ficos%20GEE-GPEARI.xlsx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vera.barros\Dropbox\Profissional\Apresenta&#231;&#245;es\2018.03.22%20-%20GPEARI\Gr&#225;ficos%20GEE-GPEARI.xlsx" TargetMode="Externa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vera.barros\Dropbox\Profissional\Dados%20turismo\UNWTO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t-P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6.544564741907262E-2"/>
          <c:y val="1.9172653327791962E-2"/>
          <c:w val="0.87812259405074367"/>
          <c:h val="0.82653674127728627"/>
        </c:manualLayout>
      </c:layout>
      <c:barChart>
        <c:barDir val="col"/>
        <c:grouping val="stacked"/>
        <c:varyColors val="0"/>
        <c:ser>
          <c:idx val="0"/>
          <c:order val="0"/>
          <c:tx>
            <c:v>Contributo directo</c:v>
          </c:tx>
          <c:spPr>
            <a:solidFill>
              <a:schemeClr val="bg1">
                <a:lumMod val="75000"/>
              </a:schemeClr>
            </a:solidFill>
          </c:spPr>
          <c:invertIfNegative val="0"/>
          <c:cat>
            <c:numRef>
              <c:f>Portugal!$B$1:$W$1</c:f>
              <c:numCache>
                <c:formatCode>General</c:formatCode>
                <c:ptCount val="22"/>
                <c:pt idx="0">
                  <c:v>1995</c:v>
                </c:pt>
                <c:pt idx="1">
                  <c:v>1996</c:v>
                </c:pt>
                <c:pt idx="2">
                  <c:v>1997</c:v>
                </c:pt>
                <c:pt idx="3">
                  <c:v>1998</c:v>
                </c:pt>
                <c:pt idx="4">
                  <c:v>1999</c:v>
                </c:pt>
                <c:pt idx="5">
                  <c:v>2000</c:v>
                </c:pt>
                <c:pt idx="6">
                  <c:v>2001</c:v>
                </c:pt>
                <c:pt idx="7">
                  <c:v>2002</c:v>
                </c:pt>
                <c:pt idx="8">
                  <c:v>2003</c:v>
                </c:pt>
                <c:pt idx="9">
                  <c:v>2004</c:v>
                </c:pt>
                <c:pt idx="10">
                  <c:v>2005</c:v>
                </c:pt>
                <c:pt idx="11">
                  <c:v>2006</c:v>
                </c:pt>
                <c:pt idx="12">
                  <c:v>2007</c:v>
                </c:pt>
                <c:pt idx="13">
                  <c:v>2008</c:v>
                </c:pt>
                <c:pt idx="14">
                  <c:v>2009</c:v>
                </c:pt>
                <c:pt idx="15">
                  <c:v>2010</c:v>
                </c:pt>
                <c:pt idx="16">
                  <c:v>2011</c:v>
                </c:pt>
                <c:pt idx="17">
                  <c:v>2012</c:v>
                </c:pt>
                <c:pt idx="18">
                  <c:v>2013</c:v>
                </c:pt>
                <c:pt idx="19">
                  <c:v>2014</c:v>
                </c:pt>
                <c:pt idx="20">
                  <c:v>2015</c:v>
                </c:pt>
                <c:pt idx="21">
                  <c:v>2016</c:v>
                </c:pt>
              </c:numCache>
            </c:numRef>
          </c:cat>
          <c:val>
            <c:numRef>
              <c:f>Portugal!$B$2:$W$2</c:f>
              <c:numCache>
                <c:formatCode>General</c:formatCode>
                <c:ptCount val="22"/>
                <c:pt idx="0">
                  <c:v>8.9365799999999993</c:v>
                </c:pt>
                <c:pt idx="1">
                  <c:v>8.9415700000000005</c:v>
                </c:pt>
                <c:pt idx="2">
                  <c:v>9.4831900000000005</c:v>
                </c:pt>
                <c:pt idx="3">
                  <c:v>10.241899999999999</c:v>
                </c:pt>
                <c:pt idx="4">
                  <c:v>9.4591399999999997</c:v>
                </c:pt>
                <c:pt idx="5">
                  <c:v>11.5326</c:v>
                </c:pt>
                <c:pt idx="6">
                  <c:v>11.446199999999999</c:v>
                </c:pt>
                <c:pt idx="7">
                  <c:v>10.8409</c:v>
                </c:pt>
                <c:pt idx="8">
                  <c:v>10.045999999999999</c:v>
                </c:pt>
                <c:pt idx="9">
                  <c:v>10.148899999999999</c:v>
                </c:pt>
                <c:pt idx="10">
                  <c:v>9.8102400000000003</c:v>
                </c:pt>
                <c:pt idx="11">
                  <c:v>10.0947</c:v>
                </c:pt>
                <c:pt idx="12">
                  <c:v>10.686</c:v>
                </c:pt>
                <c:pt idx="13">
                  <c:v>10.536199999999999</c:v>
                </c:pt>
                <c:pt idx="14">
                  <c:v>9.7394200000000009</c:v>
                </c:pt>
                <c:pt idx="15">
                  <c:v>10.351599999999999</c:v>
                </c:pt>
                <c:pt idx="16">
                  <c:v>10.878299999999999</c:v>
                </c:pt>
                <c:pt idx="17">
                  <c:v>10.986499999999999</c:v>
                </c:pt>
                <c:pt idx="18">
                  <c:v>11.4239</c:v>
                </c:pt>
                <c:pt idx="19">
                  <c:v>12.238099999999999</c:v>
                </c:pt>
                <c:pt idx="20">
                  <c:v>12.827400000000001</c:v>
                </c:pt>
                <c:pt idx="21">
                  <c:v>13.2538</c:v>
                </c:pt>
              </c:numCache>
            </c:numRef>
          </c:val>
        </c:ser>
        <c:ser>
          <c:idx val="1"/>
          <c:order val="1"/>
          <c:tx>
            <c:v>Contributo indirecto e induzido</c:v>
          </c:tx>
          <c:spPr>
            <a:solidFill>
              <a:schemeClr val="tx1">
                <a:lumMod val="50000"/>
                <a:lumOff val="50000"/>
              </a:schemeClr>
            </a:solidFill>
          </c:spPr>
          <c:invertIfNegative val="0"/>
          <c:val>
            <c:numRef>
              <c:f>Portugal!$B$6:$W$6</c:f>
              <c:numCache>
                <c:formatCode>General</c:formatCode>
                <c:ptCount val="22"/>
                <c:pt idx="0">
                  <c:v>13.984819999999999</c:v>
                </c:pt>
                <c:pt idx="1">
                  <c:v>14.537329999999999</c:v>
                </c:pt>
                <c:pt idx="2">
                  <c:v>15.014610000000001</c:v>
                </c:pt>
                <c:pt idx="3">
                  <c:v>16.040900000000001</c:v>
                </c:pt>
                <c:pt idx="4">
                  <c:v>14.510160000000001</c:v>
                </c:pt>
                <c:pt idx="5">
                  <c:v>18.738399999999999</c:v>
                </c:pt>
                <c:pt idx="6">
                  <c:v>18.831800000000001</c:v>
                </c:pt>
                <c:pt idx="7">
                  <c:v>20.751199999999997</c:v>
                </c:pt>
                <c:pt idx="8">
                  <c:v>17.809799999999999</c:v>
                </c:pt>
                <c:pt idx="9">
                  <c:v>18.401200000000003</c:v>
                </c:pt>
                <c:pt idx="10">
                  <c:v>17.913260000000001</c:v>
                </c:pt>
                <c:pt idx="11">
                  <c:v>16.880400000000002</c:v>
                </c:pt>
                <c:pt idx="12">
                  <c:v>18.021799999999999</c:v>
                </c:pt>
                <c:pt idx="13">
                  <c:v>19.077400000000004</c:v>
                </c:pt>
                <c:pt idx="14">
                  <c:v>17.564279999999997</c:v>
                </c:pt>
                <c:pt idx="15">
                  <c:v>19.513300000000001</c:v>
                </c:pt>
                <c:pt idx="16">
                  <c:v>19.593800000000002</c:v>
                </c:pt>
                <c:pt idx="17">
                  <c:v>19.0197</c:v>
                </c:pt>
                <c:pt idx="18">
                  <c:v>19.0382</c:v>
                </c:pt>
                <c:pt idx="19">
                  <c:v>20.211000000000002</c:v>
                </c:pt>
                <c:pt idx="20">
                  <c:v>20.4665</c:v>
                </c:pt>
                <c:pt idx="21">
                  <c:v>21.112700000000004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72398848"/>
        <c:axId val="188155776"/>
      </c:barChart>
      <c:lineChart>
        <c:grouping val="standard"/>
        <c:varyColors val="0"/>
        <c:ser>
          <c:idx val="2"/>
          <c:order val="2"/>
          <c:tx>
            <c:v>Contributo directo</c:v>
          </c:tx>
          <c:spPr>
            <a:ln>
              <a:solidFill>
                <a:schemeClr val="accent2"/>
              </a:solidFill>
            </a:ln>
          </c:spPr>
          <c:marker>
            <c:symbol val="square"/>
            <c:size val="7"/>
            <c:spPr>
              <a:solidFill>
                <a:schemeClr val="accent2"/>
              </a:solidFill>
              <a:ln>
                <a:solidFill>
                  <a:schemeClr val="accent2"/>
                </a:solidFill>
              </a:ln>
            </c:spPr>
          </c:marker>
          <c:val>
            <c:numRef>
              <c:f>Portugal!$B$3:$W$3</c:f>
              <c:numCache>
                <c:formatCode>0.0%</c:formatCode>
                <c:ptCount val="22"/>
                <c:pt idx="0">
                  <c:v>5.49983E-2</c:v>
                </c:pt>
                <c:pt idx="1">
                  <c:v>5.3166399999999996E-2</c:v>
                </c:pt>
                <c:pt idx="2">
                  <c:v>5.3996799999999998E-2</c:v>
                </c:pt>
                <c:pt idx="3">
                  <c:v>5.5649799999999999E-2</c:v>
                </c:pt>
                <c:pt idx="4">
                  <c:v>4.94758E-2</c:v>
                </c:pt>
                <c:pt idx="5">
                  <c:v>5.8119400000000002E-2</c:v>
                </c:pt>
                <c:pt idx="6">
                  <c:v>5.6582899999999998E-2</c:v>
                </c:pt>
                <c:pt idx="7">
                  <c:v>5.31907E-2</c:v>
                </c:pt>
                <c:pt idx="8">
                  <c:v>4.9751200000000002E-2</c:v>
                </c:pt>
                <c:pt idx="9">
                  <c:v>4.9366500000000001E-2</c:v>
                </c:pt>
                <c:pt idx="10">
                  <c:v>4.7356700000000002E-2</c:v>
                </c:pt>
                <c:pt idx="11">
                  <c:v>4.7981800000000005E-2</c:v>
                </c:pt>
                <c:pt idx="12">
                  <c:v>4.9557999999999998E-2</c:v>
                </c:pt>
                <c:pt idx="13">
                  <c:v>4.8769900000000005E-2</c:v>
                </c:pt>
                <c:pt idx="14">
                  <c:v>4.64631E-2</c:v>
                </c:pt>
                <c:pt idx="15">
                  <c:v>4.8463900000000004E-2</c:v>
                </c:pt>
                <c:pt idx="16">
                  <c:v>5.1876400000000003E-2</c:v>
                </c:pt>
                <c:pt idx="17">
                  <c:v>5.4597499999999993E-2</c:v>
                </c:pt>
                <c:pt idx="18">
                  <c:v>5.7414300000000001E-2</c:v>
                </c:pt>
                <c:pt idx="19">
                  <c:v>6.0962699999999995E-2</c:v>
                </c:pt>
                <c:pt idx="20">
                  <c:v>6.2894199999999997E-2</c:v>
                </c:pt>
                <c:pt idx="21">
                  <c:v>6.4193100000000003E-2</c:v>
                </c:pt>
              </c:numCache>
            </c:numRef>
          </c:val>
          <c:smooth val="0"/>
        </c:ser>
        <c:ser>
          <c:idx val="3"/>
          <c:order val="3"/>
          <c:tx>
            <c:v>Contributo total</c:v>
          </c:tx>
          <c:spPr>
            <a:ln>
              <a:solidFill>
                <a:schemeClr val="accent3"/>
              </a:solidFill>
            </a:ln>
          </c:spPr>
          <c:marker>
            <c:symbol val="square"/>
            <c:size val="7"/>
            <c:spPr>
              <a:solidFill>
                <a:schemeClr val="accent3"/>
              </a:solidFill>
              <a:ln>
                <a:solidFill>
                  <a:schemeClr val="accent3"/>
                </a:solidFill>
              </a:ln>
            </c:spPr>
          </c:marker>
          <c:val>
            <c:numRef>
              <c:f>Portugal!$B$5:$W$5</c:f>
              <c:numCache>
                <c:formatCode>0.0%</c:formatCode>
                <c:ptCount val="22"/>
                <c:pt idx="0">
                  <c:v>0.141065</c:v>
                </c:pt>
                <c:pt idx="1">
                  <c:v>0.13960500000000001</c:v>
                </c:pt>
                <c:pt idx="2">
                  <c:v>0.139489</c:v>
                </c:pt>
                <c:pt idx="3">
                  <c:v>0.14280799999999999</c:v>
                </c:pt>
                <c:pt idx="4">
                  <c:v>0.12537100000000001</c:v>
                </c:pt>
                <c:pt idx="5">
                  <c:v>0.15255299999999999</c:v>
                </c:pt>
                <c:pt idx="6">
                  <c:v>0.149675</c:v>
                </c:pt>
                <c:pt idx="7">
                  <c:v>0.155006</c:v>
                </c:pt>
                <c:pt idx="8">
                  <c:v>0.13795099999999999</c:v>
                </c:pt>
                <c:pt idx="9">
                  <c:v>0.138874</c:v>
                </c:pt>
                <c:pt idx="10">
                  <c:v>0.133829</c:v>
                </c:pt>
                <c:pt idx="11">
                  <c:v>0.128217</c:v>
                </c:pt>
                <c:pt idx="12">
                  <c:v>0.13313700000000001</c:v>
                </c:pt>
                <c:pt idx="13">
                  <c:v>0.137075</c:v>
                </c:pt>
                <c:pt idx="14">
                  <c:v>0.13025499999999998</c:v>
                </c:pt>
                <c:pt idx="15">
                  <c:v>0.139821</c:v>
                </c:pt>
                <c:pt idx="16">
                  <c:v>0.145315</c:v>
                </c:pt>
                <c:pt idx="17">
                  <c:v>0.149117</c:v>
                </c:pt>
                <c:pt idx="18">
                  <c:v>0.15309600000000001</c:v>
                </c:pt>
                <c:pt idx="19">
                  <c:v>0.16164200000000001</c:v>
                </c:pt>
                <c:pt idx="20">
                  <c:v>0.163243</c:v>
                </c:pt>
                <c:pt idx="21">
                  <c:v>0.16644999999999999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88161024"/>
        <c:axId val="188159104"/>
      </c:lineChart>
      <c:catAx>
        <c:axId val="17239884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188155776"/>
        <c:crosses val="autoZero"/>
        <c:auto val="1"/>
        <c:lblAlgn val="ctr"/>
        <c:lblOffset val="100"/>
        <c:noMultiLvlLbl val="0"/>
      </c:catAx>
      <c:valAx>
        <c:axId val="188155776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pt-PT"/>
                  <a:t>USD</a:t>
                </a:r>
                <a:r>
                  <a:rPr lang="pt-PT" baseline="0"/>
                  <a:t> bn, preços constantes</a:t>
                </a:r>
                <a:endParaRPr lang="pt-PT"/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172398848"/>
        <c:crosses val="autoZero"/>
        <c:crossBetween val="between"/>
      </c:valAx>
      <c:valAx>
        <c:axId val="188159104"/>
        <c:scaling>
          <c:orientation val="minMax"/>
        </c:scaling>
        <c:delete val="0"/>
        <c:axPos val="r"/>
        <c:numFmt formatCode="0.0%" sourceLinked="1"/>
        <c:majorTickMark val="out"/>
        <c:minorTickMark val="none"/>
        <c:tickLblPos val="nextTo"/>
        <c:crossAx val="188161024"/>
        <c:crosses val="max"/>
        <c:crossBetween val="between"/>
      </c:valAx>
      <c:catAx>
        <c:axId val="188161024"/>
        <c:scaling>
          <c:orientation val="minMax"/>
        </c:scaling>
        <c:delete val="1"/>
        <c:axPos val="b"/>
        <c:majorTickMark val="out"/>
        <c:minorTickMark val="none"/>
        <c:tickLblPos val="nextTo"/>
        <c:crossAx val="188159104"/>
        <c:crosses val="autoZero"/>
        <c:auto val="1"/>
        <c:lblAlgn val="ctr"/>
        <c:lblOffset val="100"/>
        <c:noMultiLvlLbl val="0"/>
      </c:catAx>
    </c:plotArea>
    <c:legend>
      <c:legendPos val="b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t-P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7.977953070683598E-2"/>
          <c:y val="1.9172653327791962E-2"/>
          <c:w val="0.86361092683573293"/>
          <c:h val="0.82653674127728627"/>
        </c:manualLayout>
      </c:layout>
      <c:barChart>
        <c:barDir val="col"/>
        <c:grouping val="stacked"/>
        <c:varyColors val="0"/>
        <c:ser>
          <c:idx val="0"/>
          <c:order val="0"/>
          <c:tx>
            <c:v>Contributo directo</c:v>
          </c:tx>
          <c:spPr>
            <a:solidFill>
              <a:schemeClr val="bg1">
                <a:lumMod val="75000"/>
              </a:schemeClr>
            </a:solidFill>
          </c:spPr>
          <c:invertIfNegative val="0"/>
          <c:cat>
            <c:numRef>
              <c:f>Portugal!$B$1:$W$1</c:f>
              <c:numCache>
                <c:formatCode>General</c:formatCode>
                <c:ptCount val="22"/>
                <c:pt idx="0">
                  <c:v>1995</c:v>
                </c:pt>
                <c:pt idx="1">
                  <c:v>1996</c:v>
                </c:pt>
                <c:pt idx="2">
                  <c:v>1997</c:v>
                </c:pt>
                <c:pt idx="3">
                  <c:v>1998</c:v>
                </c:pt>
                <c:pt idx="4">
                  <c:v>1999</c:v>
                </c:pt>
                <c:pt idx="5">
                  <c:v>2000</c:v>
                </c:pt>
                <c:pt idx="6">
                  <c:v>2001</c:v>
                </c:pt>
                <c:pt idx="7">
                  <c:v>2002</c:v>
                </c:pt>
                <c:pt idx="8">
                  <c:v>2003</c:v>
                </c:pt>
                <c:pt idx="9">
                  <c:v>2004</c:v>
                </c:pt>
                <c:pt idx="10">
                  <c:v>2005</c:v>
                </c:pt>
                <c:pt idx="11">
                  <c:v>2006</c:v>
                </c:pt>
                <c:pt idx="12">
                  <c:v>2007</c:v>
                </c:pt>
                <c:pt idx="13">
                  <c:v>2008</c:v>
                </c:pt>
                <c:pt idx="14">
                  <c:v>2009</c:v>
                </c:pt>
                <c:pt idx="15">
                  <c:v>2010</c:v>
                </c:pt>
                <c:pt idx="16">
                  <c:v>2011</c:v>
                </c:pt>
                <c:pt idx="17">
                  <c:v>2012</c:v>
                </c:pt>
                <c:pt idx="18">
                  <c:v>2013</c:v>
                </c:pt>
                <c:pt idx="19">
                  <c:v>2014</c:v>
                </c:pt>
                <c:pt idx="20">
                  <c:v>2015</c:v>
                </c:pt>
                <c:pt idx="21">
                  <c:v>2016</c:v>
                </c:pt>
              </c:numCache>
            </c:numRef>
          </c:cat>
          <c:val>
            <c:numRef>
              <c:f>Portugal!$B$13:$W$13</c:f>
              <c:numCache>
                <c:formatCode>General</c:formatCode>
                <c:ptCount val="22"/>
                <c:pt idx="0">
                  <c:v>270.83</c:v>
                </c:pt>
                <c:pt idx="1">
                  <c:v>259.44400000000002</c:v>
                </c:pt>
                <c:pt idx="2">
                  <c:v>279.29000000000002</c:v>
                </c:pt>
                <c:pt idx="3">
                  <c:v>321.447</c:v>
                </c:pt>
                <c:pt idx="4">
                  <c:v>288.21199999999999</c:v>
                </c:pt>
                <c:pt idx="5">
                  <c:v>343.98599999999999</c:v>
                </c:pt>
                <c:pt idx="6">
                  <c:v>349.88400000000001</c:v>
                </c:pt>
                <c:pt idx="7">
                  <c:v>335.80599999999998</c:v>
                </c:pt>
                <c:pt idx="8">
                  <c:v>321.42599999999999</c:v>
                </c:pt>
                <c:pt idx="9">
                  <c:v>314.29199999999997</c:v>
                </c:pt>
                <c:pt idx="10">
                  <c:v>311.73500000000001</c:v>
                </c:pt>
                <c:pt idx="11">
                  <c:v>315.94799999999998</c:v>
                </c:pt>
                <c:pt idx="12">
                  <c:v>322.53399999999999</c:v>
                </c:pt>
                <c:pt idx="13">
                  <c:v>321.06099999999998</c:v>
                </c:pt>
                <c:pt idx="14">
                  <c:v>310.14100000000002</c:v>
                </c:pt>
                <c:pt idx="15">
                  <c:v>316.65800000000002</c:v>
                </c:pt>
                <c:pt idx="16">
                  <c:v>321.661</c:v>
                </c:pt>
                <c:pt idx="17">
                  <c:v>319.18900000000002</c:v>
                </c:pt>
                <c:pt idx="18">
                  <c:v>314.16000000000003</c:v>
                </c:pt>
                <c:pt idx="19">
                  <c:v>341.22199999999998</c:v>
                </c:pt>
                <c:pt idx="20">
                  <c:v>357.22699999999998</c:v>
                </c:pt>
                <c:pt idx="21">
                  <c:v>371.38600000000002</c:v>
                </c:pt>
              </c:numCache>
            </c:numRef>
          </c:val>
        </c:ser>
        <c:ser>
          <c:idx val="1"/>
          <c:order val="1"/>
          <c:tx>
            <c:v>Contributo indirecto e induzido</c:v>
          </c:tx>
          <c:spPr>
            <a:solidFill>
              <a:schemeClr val="tx1">
                <a:lumMod val="50000"/>
                <a:lumOff val="50000"/>
              </a:schemeClr>
            </a:solidFill>
          </c:spPr>
          <c:invertIfNegative val="0"/>
          <c:val>
            <c:numRef>
              <c:f>Portugal!$B$17:$W$17</c:f>
              <c:numCache>
                <c:formatCode>General</c:formatCode>
                <c:ptCount val="22"/>
                <c:pt idx="0">
                  <c:v>397.714</c:v>
                </c:pt>
                <c:pt idx="1">
                  <c:v>399.66500000000002</c:v>
                </c:pt>
                <c:pt idx="2">
                  <c:v>413.964</c:v>
                </c:pt>
                <c:pt idx="3">
                  <c:v>469.97799999999995</c:v>
                </c:pt>
                <c:pt idx="4">
                  <c:v>414.13</c:v>
                </c:pt>
                <c:pt idx="5">
                  <c:v>527.11900000000003</c:v>
                </c:pt>
                <c:pt idx="6">
                  <c:v>535.76699999999994</c:v>
                </c:pt>
                <c:pt idx="7">
                  <c:v>599.33500000000004</c:v>
                </c:pt>
                <c:pt idx="8">
                  <c:v>526.94000000000005</c:v>
                </c:pt>
                <c:pt idx="9">
                  <c:v>530.52300000000014</c:v>
                </c:pt>
                <c:pt idx="10">
                  <c:v>520.58699999999999</c:v>
                </c:pt>
                <c:pt idx="11">
                  <c:v>477.10800000000006</c:v>
                </c:pt>
                <c:pt idx="12">
                  <c:v>493.91700000000003</c:v>
                </c:pt>
                <c:pt idx="13">
                  <c:v>534.38300000000004</c:v>
                </c:pt>
                <c:pt idx="14">
                  <c:v>498.00100000000003</c:v>
                </c:pt>
                <c:pt idx="15">
                  <c:v>533.23699999999997</c:v>
                </c:pt>
                <c:pt idx="16">
                  <c:v>518.46800000000007</c:v>
                </c:pt>
                <c:pt idx="17">
                  <c:v>495.01999999999992</c:v>
                </c:pt>
                <c:pt idx="18">
                  <c:v>473.94499999999999</c:v>
                </c:pt>
                <c:pt idx="19">
                  <c:v>510.26600000000008</c:v>
                </c:pt>
                <c:pt idx="20">
                  <c:v>515.59800000000007</c:v>
                </c:pt>
                <c:pt idx="21">
                  <c:v>533.82199999999989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79735040"/>
        <c:axId val="79746560"/>
      </c:barChart>
      <c:lineChart>
        <c:grouping val="standard"/>
        <c:varyColors val="0"/>
        <c:ser>
          <c:idx val="2"/>
          <c:order val="2"/>
          <c:tx>
            <c:v>Contributo directo</c:v>
          </c:tx>
          <c:spPr>
            <a:ln>
              <a:solidFill>
                <a:schemeClr val="accent2"/>
              </a:solidFill>
            </a:ln>
          </c:spPr>
          <c:marker>
            <c:symbol val="square"/>
            <c:size val="7"/>
            <c:spPr>
              <a:solidFill>
                <a:schemeClr val="accent2"/>
              </a:solidFill>
              <a:ln>
                <a:solidFill>
                  <a:schemeClr val="accent2"/>
                </a:solidFill>
              </a:ln>
            </c:spPr>
          </c:marker>
          <c:val>
            <c:numRef>
              <c:f>Portugal!$B$14:$W$14</c:f>
              <c:numCache>
                <c:formatCode>0.0%</c:formatCode>
                <c:ptCount val="22"/>
                <c:pt idx="0">
                  <c:v>6.4099400000000001E-2</c:v>
                </c:pt>
                <c:pt idx="1">
                  <c:v>6.10384E-2</c:v>
                </c:pt>
                <c:pt idx="2">
                  <c:v>6.4473900000000001E-2</c:v>
                </c:pt>
                <c:pt idx="3">
                  <c:v>6.6299999999999998E-2</c:v>
                </c:pt>
                <c:pt idx="4">
                  <c:v>5.8511100000000003E-2</c:v>
                </c:pt>
                <c:pt idx="5">
                  <c:v>6.8233199999999994E-2</c:v>
                </c:pt>
                <c:pt idx="6">
                  <c:v>6.82281E-2</c:v>
                </c:pt>
                <c:pt idx="7">
                  <c:v>6.5283300000000002E-2</c:v>
                </c:pt>
                <c:pt idx="8">
                  <c:v>6.3105800000000004E-2</c:v>
                </c:pt>
                <c:pt idx="9">
                  <c:v>6.2084500000000001E-2</c:v>
                </c:pt>
                <c:pt idx="10">
                  <c:v>6.1762499999999998E-2</c:v>
                </c:pt>
                <c:pt idx="11">
                  <c:v>6.22061E-2</c:v>
                </c:pt>
                <c:pt idx="12">
                  <c:v>6.3335100000000005E-2</c:v>
                </c:pt>
                <c:pt idx="13">
                  <c:v>6.2748899999999996E-2</c:v>
                </c:pt>
                <c:pt idx="14">
                  <c:v>6.2419500000000003E-2</c:v>
                </c:pt>
                <c:pt idx="15">
                  <c:v>6.4644800000000002E-2</c:v>
                </c:pt>
                <c:pt idx="16">
                  <c:v>6.7859500000000003E-2</c:v>
                </c:pt>
                <c:pt idx="17">
                  <c:v>7.0199700000000004E-2</c:v>
                </c:pt>
                <c:pt idx="18">
                  <c:v>7.0926600000000006E-2</c:v>
                </c:pt>
                <c:pt idx="19">
                  <c:v>7.5834600000000002E-2</c:v>
                </c:pt>
                <c:pt idx="20">
                  <c:v>7.8534400000000004E-2</c:v>
                </c:pt>
                <c:pt idx="21">
                  <c:v>8.0576399999999992E-2</c:v>
                </c:pt>
              </c:numCache>
            </c:numRef>
          </c:val>
          <c:smooth val="0"/>
        </c:ser>
        <c:ser>
          <c:idx val="3"/>
          <c:order val="3"/>
          <c:tx>
            <c:v>Contributo total</c:v>
          </c:tx>
          <c:spPr>
            <a:ln>
              <a:solidFill>
                <a:schemeClr val="accent3"/>
              </a:solidFill>
            </a:ln>
          </c:spPr>
          <c:marker>
            <c:symbol val="square"/>
            <c:size val="7"/>
            <c:spPr>
              <a:solidFill>
                <a:schemeClr val="accent3"/>
              </a:solidFill>
              <a:ln>
                <a:solidFill>
                  <a:schemeClr val="accent3"/>
                </a:solidFill>
              </a:ln>
            </c:spPr>
          </c:marker>
          <c:val>
            <c:numRef>
              <c:f>Portugal!$B$16:$W$16</c:f>
              <c:numCache>
                <c:formatCode>0.0%</c:formatCode>
                <c:ptCount val="22"/>
                <c:pt idx="0">
                  <c:v>0.15823000000000001</c:v>
                </c:pt>
                <c:pt idx="1">
                  <c:v>0.15506600000000001</c:v>
                </c:pt>
                <c:pt idx="2">
                  <c:v>0.16003699999999998</c:v>
                </c:pt>
                <c:pt idx="3">
                  <c:v>0.16323499999999999</c:v>
                </c:pt>
                <c:pt idx="4">
                  <c:v>0.14258499999999999</c:v>
                </c:pt>
                <c:pt idx="5">
                  <c:v>0.172793</c:v>
                </c:pt>
                <c:pt idx="6">
                  <c:v>0.172704</c:v>
                </c:pt>
                <c:pt idx="7">
                  <c:v>0.18179899999999999</c:v>
                </c:pt>
                <c:pt idx="8">
                  <c:v>0.16655999999999999</c:v>
                </c:pt>
                <c:pt idx="9">
                  <c:v>0.166883</c:v>
                </c:pt>
                <c:pt idx="10">
                  <c:v>0.16490400000000002</c:v>
                </c:pt>
                <c:pt idx="11">
                  <c:v>0.156143</c:v>
                </c:pt>
                <c:pt idx="12">
                  <c:v>0.16032399999999999</c:v>
                </c:pt>
                <c:pt idx="13">
                  <c:v>0.16719000000000001</c:v>
                </c:pt>
                <c:pt idx="14">
                  <c:v>0.16264800000000001</c:v>
                </c:pt>
                <c:pt idx="15">
                  <c:v>0.17350399999999999</c:v>
                </c:pt>
                <c:pt idx="16">
                  <c:v>0.17723900000000001</c:v>
                </c:pt>
                <c:pt idx="17">
                  <c:v>0.17907000000000001</c:v>
                </c:pt>
                <c:pt idx="18">
                  <c:v>0.177927</c:v>
                </c:pt>
                <c:pt idx="19">
                  <c:v>0.18923799999999999</c:v>
                </c:pt>
                <c:pt idx="20">
                  <c:v>0.191886</c:v>
                </c:pt>
                <c:pt idx="21">
                  <c:v>0.19639500000000001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64244096"/>
        <c:axId val="164181504"/>
      </c:lineChart>
      <c:catAx>
        <c:axId val="7973504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79746560"/>
        <c:crosses val="autoZero"/>
        <c:auto val="1"/>
        <c:lblAlgn val="ctr"/>
        <c:lblOffset val="100"/>
        <c:noMultiLvlLbl val="0"/>
      </c:catAx>
      <c:valAx>
        <c:axId val="79746560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pt-PT" baseline="0"/>
                  <a:t>milhares</a:t>
                </a:r>
                <a:endParaRPr lang="pt-PT"/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79735040"/>
        <c:crosses val="autoZero"/>
        <c:crossBetween val="between"/>
      </c:valAx>
      <c:valAx>
        <c:axId val="164181504"/>
        <c:scaling>
          <c:orientation val="minMax"/>
        </c:scaling>
        <c:delete val="0"/>
        <c:axPos val="r"/>
        <c:numFmt formatCode="0.0%" sourceLinked="1"/>
        <c:majorTickMark val="out"/>
        <c:minorTickMark val="none"/>
        <c:tickLblPos val="nextTo"/>
        <c:crossAx val="164244096"/>
        <c:crosses val="max"/>
        <c:crossBetween val="between"/>
      </c:valAx>
      <c:catAx>
        <c:axId val="164244096"/>
        <c:scaling>
          <c:orientation val="minMax"/>
        </c:scaling>
        <c:delete val="1"/>
        <c:axPos val="b"/>
        <c:majorTickMark val="out"/>
        <c:minorTickMark val="none"/>
        <c:tickLblPos val="nextTo"/>
        <c:crossAx val="164181504"/>
        <c:crosses val="autoZero"/>
        <c:auto val="1"/>
        <c:lblAlgn val="ctr"/>
        <c:lblOffset val="100"/>
        <c:noMultiLvlLbl val="0"/>
      </c:catAx>
    </c:plotArea>
    <c:legend>
      <c:legendPos val="b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t-P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6.5651828911949303E-2"/>
          <c:y val="3.6180393536520639E-2"/>
          <c:w val="0.87773862863061958"/>
          <c:h val="0.88199845078941841"/>
        </c:manualLayout>
      </c:layout>
      <c:barChart>
        <c:barDir val="col"/>
        <c:grouping val="stacked"/>
        <c:varyColors val="0"/>
        <c:ser>
          <c:idx val="0"/>
          <c:order val="0"/>
          <c:spPr>
            <a:solidFill>
              <a:schemeClr val="accent3"/>
            </a:solidFill>
          </c:spPr>
          <c:invertIfNegative val="0"/>
          <c:cat>
            <c:numRef>
              <c:f>Portugal!$B$1:$W$1</c:f>
              <c:numCache>
                <c:formatCode>General</c:formatCode>
                <c:ptCount val="22"/>
                <c:pt idx="0">
                  <c:v>1995</c:v>
                </c:pt>
                <c:pt idx="1">
                  <c:v>1996</c:v>
                </c:pt>
                <c:pt idx="2">
                  <c:v>1997</c:v>
                </c:pt>
                <c:pt idx="3">
                  <c:v>1998</c:v>
                </c:pt>
                <c:pt idx="4">
                  <c:v>1999</c:v>
                </c:pt>
                <c:pt idx="5">
                  <c:v>2000</c:v>
                </c:pt>
                <c:pt idx="6">
                  <c:v>2001</c:v>
                </c:pt>
                <c:pt idx="7">
                  <c:v>2002</c:v>
                </c:pt>
                <c:pt idx="8">
                  <c:v>2003</c:v>
                </c:pt>
                <c:pt idx="9">
                  <c:v>2004</c:v>
                </c:pt>
                <c:pt idx="10">
                  <c:v>2005</c:v>
                </c:pt>
                <c:pt idx="11">
                  <c:v>2006</c:v>
                </c:pt>
                <c:pt idx="12">
                  <c:v>2007</c:v>
                </c:pt>
                <c:pt idx="13">
                  <c:v>2008</c:v>
                </c:pt>
                <c:pt idx="14">
                  <c:v>2009</c:v>
                </c:pt>
                <c:pt idx="15">
                  <c:v>2010</c:v>
                </c:pt>
                <c:pt idx="16">
                  <c:v>2011</c:v>
                </c:pt>
                <c:pt idx="17">
                  <c:v>2012</c:v>
                </c:pt>
                <c:pt idx="18">
                  <c:v>2013</c:v>
                </c:pt>
                <c:pt idx="19">
                  <c:v>2014</c:v>
                </c:pt>
                <c:pt idx="20">
                  <c:v>2015</c:v>
                </c:pt>
                <c:pt idx="21">
                  <c:v>2016</c:v>
                </c:pt>
              </c:numCache>
            </c:numRef>
          </c:cat>
          <c:val>
            <c:numRef>
              <c:f>Portugal!$B$24:$W$24</c:f>
              <c:numCache>
                <c:formatCode>General</c:formatCode>
                <c:ptCount val="22"/>
                <c:pt idx="0">
                  <c:v>7.7890899999999998</c:v>
                </c:pt>
                <c:pt idx="1">
                  <c:v>7.7436400000000001</c:v>
                </c:pt>
                <c:pt idx="2">
                  <c:v>8.1088299999999993</c:v>
                </c:pt>
                <c:pt idx="3">
                  <c:v>9.3187300000000004</c:v>
                </c:pt>
                <c:pt idx="4">
                  <c:v>8.9656400000000005</c:v>
                </c:pt>
                <c:pt idx="5">
                  <c:v>9.9464400000000008</c:v>
                </c:pt>
                <c:pt idx="6">
                  <c:v>10.2896</c:v>
                </c:pt>
                <c:pt idx="7">
                  <c:v>9.8812300000000004</c:v>
                </c:pt>
                <c:pt idx="8">
                  <c:v>9.2238000000000007</c:v>
                </c:pt>
                <c:pt idx="9">
                  <c:v>9.5065200000000001</c:v>
                </c:pt>
                <c:pt idx="10">
                  <c:v>9.3815500000000007</c:v>
                </c:pt>
                <c:pt idx="11">
                  <c:v>10.455399999999999</c:v>
                </c:pt>
                <c:pt idx="12">
                  <c:v>11.503</c:v>
                </c:pt>
                <c:pt idx="13">
                  <c:v>11.4467</c:v>
                </c:pt>
                <c:pt idx="14">
                  <c:v>10.487</c:v>
                </c:pt>
                <c:pt idx="15">
                  <c:v>11.492800000000001</c:v>
                </c:pt>
                <c:pt idx="16">
                  <c:v>12.5953</c:v>
                </c:pt>
                <c:pt idx="17">
                  <c:v>13.409000000000001</c:v>
                </c:pt>
                <c:pt idx="18">
                  <c:v>14.108000000000001</c:v>
                </c:pt>
                <c:pt idx="19">
                  <c:v>15.3064</c:v>
                </c:pt>
                <c:pt idx="20">
                  <c:v>15.9971</c:v>
                </c:pt>
                <c:pt idx="21">
                  <c:v>16.734000000000002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64840576"/>
        <c:axId val="164848384"/>
      </c:barChart>
      <c:lineChart>
        <c:grouping val="standard"/>
        <c:varyColors val="0"/>
        <c:ser>
          <c:idx val="3"/>
          <c:order val="1"/>
          <c:spPr>
            <a:ln>
              <a:solidFill>
                <a:schemeClr val="accent2"/>
              </a:solidFill>
            </a:ln>
          </c:spPr>
          <c:marker>
            <c:symbol val="square"/>
            <c:size val="7"/>
            <c:spPr>
              <a:solidFill>
                <a:schemeClr val="accent2"/>
              </a:solidFill>
              <a:ln>
                <a:solidFill>
                  <a:schemeClr val="accent2"/>
                </a:solidFill>
              </a:ln>
            </c:spPr>
          </c:marker>
          <c:val>
            <c:numRef>
              <c:f>Portugal!$B$25:$W$25</c:f>
              <c:numCache>
                <c:formatCode>0.0%</c:formatCode>
                <c:ptCount val="22"/>
                <c:pt idx="0">
                  <c:v>0.17909600000000001</c:v>
                </c:pt>
                <c:pt idx="1">
                  <c:v>0.17344300000000001</c:v>
                </c:pt>
                <c:pt idx="2">
                  <c:v>0.17008800000000002</c:v>
                </c:pt>
                <c:pt idx="3">
                  <c:v>0.18532199999999999</c:v>
                </c:pt>
                <c:pt idx="4">
                  <c:v>0.177149</c:v>
                </c:pt>
                <c:pt idx="5">
                  <c:v>0.17780799999999999</c:v>
                </c:pt>
                <c:pt idx="6">
                  <c:v>0.18547799999999998</c:v>
                </c:pt>
                <c:pt idx="7">
                  <c:v>0.179926</c:v>
                </c:pt>
                <c:pt idx="8">
                  <c:v>0.17075299999999999</c:v>
                </c:pt>
                <c:pt idx="9">
                  <c:v>0.16966699999999998</c:v>
                </c:pt>
                <c:pt idx="10">
                  <c:v>0.16939800000000002</c:v>
                </c:pt>
                <c:pt idx="11">
                  <c:v>0.16611300000000001</c:v>
                </c:pt>
                <c:pt idx="12">
                  <c:v>0.17205500000000001</c:v>
                </c:pt>
                <c:pt idx="13">
                  <c:v>0.17022899999999999</c:v>
                </c:pt>
                <c:pt idx="14">
                  <c:v>0.18474299999999999</c:v>
                </c:pt>
                <c:pt idx="15">
                  <c:v>0.180117</c:v>
                </c:pt>
                <c:pt idx="16">
                  <c:v>0.17515999999999998</c:v>
                </c:pt>
                <c:pt idx="17">
                  <c:v>0.176705</c:v>
                </c:pt>
                <c:pt idx="18">
                  <c:v>0.17943000000000001</c:v>
                </c:pt>
                <c:pt idx="19">
                  <c:v>0.19026299999999999</c:v>
                </c:pt>
                <c:pt idx="20">
                  <c:v>0.19340499999999999</c:v>
                </c:pt>
                <c:pt idx="21">
                  <c:v>0.203822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65172352"/>
        <c:axId val="164879744"/>
      </c:lineChart>
      <c:catAx>
        <c:axId val="16484057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164848384"/>
        <c:crosses val="autoZero"/>
        <c:auto val="1"/>
        <c:lblAlgn val="ctr"/>
        <c:lblOffset val="100"/>
        <c:noMultiLvlLbl val="0"/>
      </c:catAx>
      <c:valAx>
        <c:axId val="164848384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pt-PT"/>
                  <a:t>USD</a:t>
                </a:r>
                <a:r>
                  <a:rPr lang="pt-PT" baseline="0"/>
                  <a:t> bn, preços constantes</a:t>
                </a:r>
                <a:endParaRPr lang="pt-PT"/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164840576"/>
        <c:crosses val="autoZero"/>
        <c:crossBetween val="between"/>
      </c:valAx>
      <c:valAx>
        <c:axId val="164879744"/>
        <c:scaling>
          <c:orientation val="minMax"/>
        </c:scaling>
        <c:delete val="0"/>
        <c:axPos val="r"/>
        <c:numFmt formatCode="0.0%" sourceLinked="1"/>
        <c:majorTickMark val="out"/>
        <c:minorTickMark val="none"/>
        <c:tickLblPos val="nextTo"/>
        <c:crossAx val="165172352"/>
        <c:crosses val="max"/>
        <c:crossBetween val="between"/>
      </c:valAx>
      <c:catAx>
        <c:axId val="165172352"/>
        <c:scaling>
          <c:orientation val="minMax"/>
        </c:scaling>
        <c:delete val="1"/>
        <c:axPos val="b"/>
        <c:majorTickMark val="out"/>
        <c:minorTickMark val="none"/>
        <c:tickLblPos val="nextTo"/>
        <c:crossAx val="164879744"/>
        <c:crosses val="autoZero"/>
        <c:auto val="1"/>
        <c:lblAlgn val="ctr"/>
        <c:lblOffset val="100"/>
        <c:noMultiLvlLbl val="0"/>
      </c:catAx>
    </c:plotArea>
    <c:plotVisOnly val="1"/>
    <c:dispBlanksAs val="gap"/>
    <c:showDLblsOverMax val="0"/>
  </c:chart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t-P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spPr>
            <a:solidFill>
              <a:schemeClr val="accent3"/>
            </a:solidFill>
          </c:spPr>
          <c:invertIfNegative val="0"/>
          <c:dPt>
            <c:idx val="32"/>
            <c:invertIfNegative val="0"/>
            <c:bubble3D val="0"/>
            <c:spPr>
              <a:solidFill>
                <a:schemeClr val="accent2"/>
              </a:solidFill>
            </c:spPr>
          </c:dPt>
          <c:cat>
            <c:strRef>
              <c:f>Folha3!$A$2:$A$38</c:f>
              <c:strCache>
                <c:ptCount val="37"/>
                <c:pt idx="0">
                  <c:v>Fabricação de equipamentos informáticos, equipamentos para comunicação, produtos electrónicos e ópticos</c:v>
                </c:pt>
                <c:pt idx="1">
                  <c:v>Indústrias extractivas</c:v>
                </c:pt>
                <c:pt idx="2">
                  <c:v>Fabricação de produtos farmacêuticos de base e de preparações farmacêuticas</c:v>
                </c:pt>
                <c:pt idx="3">
                  <c:v>Investigação científica e desenvolvimento</c:v>
                </c:pt>
                <c:pt idx="4">
                  <c:v>Fabricação de coque e de produtos petrolíferos refinados</c:v>
                </c:pt>
                <c:pt idx="5">
                  <c:v>Fabricação de equipamento eléctrico</c:v>
                </c:pt>
                <c:pt idx="6">
                  <c:v>Fabricação de máquinas e equipamentos, n.e.</c:v>
                </c:pt>
                <c:pt idx="7">
                  <c:v>Fabricação de produtos químicos e de fibras sintéticas e artificiais</c:v>
                </c:pt>
                <c:pt idx="8">
                  <c:v>Actividades de edição, gravação e programação de rádio e televisão</c:v>
                </c:pt>
                <c:pt idx="9">
                  <c:v>Outras actividades de consultoria, científicas e técnicas</c:v>
                </c:pt>
                <c:pt idx="10">
                  <c:v>Actividades das famílias empregadoras de pessoal doméstico. Actividades de produção de bens e serviços pelas famílias para uso próprio</c:v>
                </c:pt>
                <c:pt idx="11">
                  <c:v>Actividades artísticas, de espectáculos e recreativas</c:v>
                </c:pt>
                <c:pt idx="12">
                  <c:v>Fabricação de material de transporte</c:v>
                </c:pt>
                <c:pt idx="13">
                  <c:v>Indústrias transformadoras, n. e.; reparação, manutenção e instalação de máquinas e equipamentos</c:v>
                </c:pt>
                <c:pt idx="14">
                  <c:v>Captação, tratamento e distribuição de água; saneamento, gestão de resíduos e despoluição</c:v>
                </c:pt>
                <c:pt idx="15">
                  <c:v>Consultoria, actividades relacionadas de programação informática e actividades dos serviços de informação</c:v>
                </c:pt>
                <c:pt idx="16">
                  <c:v>Outras actividades de serviços</c:v>
                </c:pt>
                <c:pt idx="17">
                  <c:v>Indústria da madeira, pasta, papel e cartão e seus artigos e impressão</c:v>
                </c:pt>
                <c:pt idx="18">
                  <c:v>Indústrias metalúrgicas de base e fabricação de produtos metálicos, excepto máquinas e equipamentos</c:v>
                </c:pt>
                <c:pt idx="19">
                  <c:v>Fabricação de artigos de borracha, de matérias plásticas e de outros produtos minerais não metálicos</c:v>
                </c:pt>
                <c:pt idx="20">
                  <c:v>Telecomunicações</c:v>
                </c:pt>
                <c:pt idx="21">
                  <c:v>Actividades de apoio social</c:v>
                </c:pt>
                <c:pt idx="22">
                  <c:v>Agricultura, silvicultura e pesca</c:v>
                </c:pt>
                <c:pt idx="23">
                  <c:v>Indústrias alimentares, das bebidas e do tabaco</c:v>
                </c:pt>
                <c:pt idx="24">
                  <c:v>Indústria têxtil, do vestuário, do couro e dos produtos de couro</c:v>
                </c:pt>
                <c:pt idx="25">
                  <c:v>Actividades jurídicas, de contabilidade, gestão, arquitectura, engenharia e actividades de ensaios e análises técnicas</c:v>
                </c:pt>
                <c:pt idx="26">
                  <c:v>Produção e distribuição de electricidade, gás, vapor e ar frio</c:v>
                </c:pt>
                <c:pt idx="27">
                  <c:v>Actividades administrativas e dos serviços de apoio</c:v>
                </c:pt>
                <c:pt idx="28">
                  <c:v>Construção</c:v>
                </c:pt>
                <c:pt idx="29">
                  <c:v>Actividades de saúde humana</c:v>
                </c:pt>
                <c:pt idx="30">
                  <c:v>Transportes e armazenagem</c:v>
                </c:pt>
                <c:pt idx="31">
                  <c:v>Actividades financeiras e de seguros</c:v>
                </c:pt>
                <c:pt idx="32">
                  <c:v>Actividades de alojamento e restauração</c:v>
                </c:pt>
                <c:pt idx="33">
                  <c:v>Educação</c:v>
                </c:pt>
                <c:pt idx="34">
                  <c:v>Administração pública e defesa, segurança social obrigatória</c:v>
                </c:pt>
                <c:pt idx="35">
                  <c:v>Actividades imobiliárias</c:v>
                </c:pt>
                <c:pt idx="36">
                  <c:v>Comércio por grosso e a retalho; reparação de veículos automóveis e motociclos</c:v>
                </c:pt>
              </c:strCache>
            </c:strRef>
          </c:cat>
          <c:val>
            <c:numRef>
              <c:f>Folha3!$B$2:$B$38</c:f>
              <c:numCache>
                <c:formatCode>0.0%</c:formatCode>
                <c:ptCount val="37"/>
                <c:pt idx="0">
                  <c:v>2.6686619199701098E-3</c:v>
                </c:pt>
                <c:pt idx="1">
                  <c:v>3.1911725981245724E-3</c:v>
                </c:pt>
                <c:pt idx="2">
                  <c:v>3.2210121341070359E-3</c:v>
                </c:pt>
                <c:pt idx="3">
                  <c:v>3.6768301741468474E-3</c:v>
                </c:pt>
                <c:pt idx="4">
                  <c:v>3.7576774639454884E-3</c:v>
                </c:pt>
                <c:pt idx="5">
                  <c:v>3.7721509140908284E-3</c:v>
                </c:pt>
                <c:pt idx="6">
                  <c:v>5.3143065910306693E-3</c:v>
                </c:pt>
                <c:pt idx="7">
                  <c:v>5.6025641597843394E-3</c:v>
                </c:pt>
                <c:pt idx="8">
                  <c:v>5.6477697816039261E-3</c:v>
                </c:pt>
                <c:pt idx="9">
                  <c:v>5.8853383950027705E-3</c:v>
                </c:pt>
                <c:pt idx="10">
                  <c:v>7.2359599563628675E-3</c:v>
                </c:pt>
                <c:pt idx="11">
                  <c:v>7.8802516467534525E-3</c:v>
                </c:pt>
                <c:pt idx="12">
                  <c:v>9.0168319211624166E-3</c:v>
                </c:pt>
                <c:pt idx="13">
                  <c:v>1.099810059876727E-2</c:v>
                </c:pt>
                <c:pt idx="14">
                  <c:v>1.1723558377417847E-2</c:v>
                </c:pt>
                <c:pt idx="15">
                  <c:v>1.2238736690961234E-2</c:v>
                </c:pt>
                <c:pt idx="16">
                  <c:v>1.3946285009650032E-2</c:v>
                </c:pt>
                <c:pt idx="17">
                  <c:v>1.4493598208097608E-2</c:v>
                </c:pt>
                <c:pt idx="18">
                  <c:v>1.4650510810774623E-2</c:v>
                </c:pt>
                <c:pt idx="19">
                  <c:v>1.5873612987594276E-2</c:v>
                </c:pt>
                <c:pt idx="20">
                  <c:v>1.6042639931802636E-2</c:v>
                </c:pt>
                <c:pt idx="21">
                  <c:v>1.6089439545928976E-2</c:v>
                </c:pt>
                <c:pt idx="22">
                  <c:v>2.3505393113570677E-2</c:v>
                </c:pt>
                <c:pt idx="23">
                  <c:v>2.457234780402056E-2</c:v>
                </c:pt>
                <c:pt idx="24">
                  <c:v>2.5441264890279133E-2</c:v>
                </c:pt>
                <c:pt idx="25">
                  <c:v>2.6330011240833746E-2</c:v>
                </c:pt>
                <c:pt idx="26">
                  <c:v>2.9030935565092592E-2</c:v>
                </c:pt>
                <c:pt idx="27">
                  <c:v>3.4412572391160613E-2</c:v>
                </c:pt>
                <c:pt idx="28">
                  <c:v>4.0613074945055089E-2</c:v>
                </c:pt>
                <c:pt idx="29">
                  <c:v>4.5396008260705729E-2</c:v>
                </c:pt>
                <c:pt idx="30">
                  <c:v>4.8813017688851428E-2</c:v>
                </c:pt>
                <c:pt idx="31">
                  <c:v>5.2553033718038066E-2</c:v>
                </c:pt>
                <c:pt idx="32">
                  <c:v>5.4956327798779521E-2</c:v>
                </c:pt>
                <c:pt idx="33">
                  <c:v>6.0055317909013646E-2</c:v>
                </c:pt>
                <c:pt idx="34">
                  <c:v>7.5234524088092947E-2</c:v>
                </c:pt>
                <c:pt idx="35">
                  <c:v>0.12262825102700925</c:v>
                </c:pt>
                <c:pt idx="36">
                  <c:v>0.1435311647811863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71528192"/>
        <c:axId val="171529728"/>
      </c:barChart>
      <c:catAx>
        <c:axId val="171528192"/>
        <c:scaling>
          <c:orientation val="minMax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 sz="1000"/>
            </a:pPr>
            <a:endParaRPr lang="pt-PT"/>
          </a:p>
        </c:txPr>
        <c:crossAx val="171529728"/>
        <c:crosses val="autoZero"/>
        <c:auto val="1"/>
        <c:lblAlgn val="ctr"/>
        <c:lblOffset val="100"/>
        <c:noMultiLvlLbl val="0"/>
      </c:catAx>
      <c:valAx>
        <c:axId val="171529728"/>
        <c:scaling>
          <c:orientation val="minMax"/>
        </c:scaling>
        <c:delete val="0"/>
        <c:axPos val="b"/>
        <c:numFmt formatCode="0.0%" sourceLinked="1"/>
        <c:majorTickMark val="out"/>
        <c:minorTickMark val="none"/>
        <c:tickLblPos val="nextTo"/>
        <c:txPr>
          <a:bodyPr/>
          <a:lstStyle/>
          <a:p>
            <a:pPr>
              <a:defRPr sz="900"/>
            </a:pPr>
            <a:endParaRPr lang="pt-PT"/>
          </a:p>
        </c:txPr>
        <c:crossAx val="171528192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t-P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3.0424042313403607E-2"/>
          <c:y val="0"/>
          <c:w val="0.94514027396824574"/>
          <c:h val="0.92846924212167814"/>
        </c:manualLayout>
      </c:layout>
      <c:barChart>
        <c:barDir val="bar"/>
        <c:grouping val="clustered"/>
        <c:varyColors val="0"/>
        <c:ser>
          <c:idx val="0"/>
          <c:order val="0"/>
          <c:spPr>
            <a:solidFill>
              <a:schemeClr val="bg1">
                <a:lumMod val="50000"/>
              </a:schemeClr>
            </a:solidFill>
          </c:spPr>
          <c:invertIfNegative val="0"/>
          <c:dPt>
            <c:idx val="16"/>
            <c:invertIfNegative val="0"/>
            <c:bubble3D val="0"/>
            <c:spPr>
              <a:solidFill>
                <a:schemeClr val="accent3"/>
              </a:solidFill>
            </c:spPr>
          </c:dPt>
          <c:dPt>
            <c:idx val="24"/>
            <c:invertIfNegative val="0"/>
            <c:bubble3D val="0"/>
            <c:spPr>
              <a:solidFill>
                <a:schemeClr val="accent2"/>
              </a:solidFill>
            </c:spPr>
          </c:dPt>
          <c:dPt>
            <c:idx val="32"/>
            <c:invertIfNegative val="0"/>
            <c:bubble3D val="0"/>
          </c:dPt>
          <c:cat>
            <c:strRef>
              <c:f>Folha2!$A$3:$A$31</c:f>
              <c:strCache>
                <c:ptCount val="29"/>
                <c:pt idx="0">
                  <c:v>Roménia</c:v>
                </c:pt>
                <c:pt idx="1">
                  <c:v>Luxemburgo</c:v>
                </c:pt>
                <c:pt idx="2">
                  <c:v>Polónia</c:v>
                </c:pt>
                <c:pt idx="3">
                  <c:v>Irlanda</c:v>
                </c:pt>
                <c:pt idx="4">
                  <c:v>Lituânia</c:v>
                </c:pt>
                <c:pt idx="5">
                  <c:v>Países Baixos</c:v>
                </c:pt>
                <c:pt idx="6">
                  <c:v>Finlândia</c:v>
                </c:pt>
                <c:pt idx="7">
                  <c:v>Dinamarca</c:v>
                </c:pt>
                <c:pt idx="8">
                  <c:v>Bélgica</c:v>
                </c:pt>
                <c:pt idx="9">
                  <c:v>Eslováquia</c:v>
                </c:pt>
                <c:pt idx="10">
                  <c:v>Suécia</c:v>
                </c:pt>
                <c:pt idx="11">
                  <c:v>Rep. Checa</c:v>
                </c:pt>
                <c:pt idx="12">
                  <c:v>Bulgária</c:v>
                </c:pt>
                <c:pt idx="13">
                  <c:v>Reino Unido</c:v>
                </c:pt>
                <c:pt idx="14">
                  <c:v>Eslovénia</c:v>
                </c:pt>
                <c:pt idx="15">
                  <c:v>França</c:v>
                </c:pt>
                <c:pt idx="16">
                  <c:v>União Europeia</c:v>
                </c:pt>
                <c:pt idx="17">
                  <c:v>Estónia</c:v>
                </c:pt>
                <c:pt idx="18">
                  <c:v>Alemanha</c:v>
                </c:pt>
                <c:pt idx="19">
                  <c:v>Letónia</c:v>
                </c:pt>
                <c:pt idx="20">
                  <c:v>Hungria</c:v>
                </c:pt>
                <c:pt idx="21">
                  <c:v>Itália</c:v>
                </c:pt>
                <c:pt idx="22">
                  <c:v>Espanha</c:v>
                </c:pt>
                <c:pt idx="23">
                  <c:v>Austria</c:v>
                </c:pt>
                <c:pt idx="24">
                  <c:v>Portugal</c:v>
                </c:pt>
                <c:pt idx="25">
                  <c:v>Chipre</c:v>
                </c:pt>
                <c:pt idx="26">
                  <c:v>Grécia</c:v>
                </c:pt>
                <c:pt idx="27">
                  <c:v>Croácia</c:v>
                </c:pt>
                <c:pt idx="28">
                  <c:v>Malta</c:v>
                </c:pt>
              </c:strCache>
            </c:strRef>
          </c:cat>
          <c:val>
            <c:numRef>
              <c:f>Folha2!$C$3:$C$31</c:f>
              <c:numCache>
                <c:formatCode>0.0%</c:formatCode>
                <c:ptCount val="29"/>
                <c:pt idx="0">
                  <c:v>1.2999999999999999E-2</c:v>
                </c:pt>
                <c:pt idx="1">
                  <c:v>1.7000000000000001E-2</c:v>
                </c:pt>
                <c:pt idx="2">
                  <c:v>1.7999999999999999E-2</c:v>
                </c:pt>
                <c:pt idx="3">
                  <c:v>1.9E-2</c:v>
                </c:pt>
                <c:pt idx="4">
                  <c:v>1.9E-2</c:v>
                </c:pt>
                <c:pt idx="5">
                  <c:v>1.9E-2</c:v>
                </c:pt>
                <c:pt idx="6">
                  <c:v>0.02</c:v>
                </c:pt>
                <c:pt idx="7">
                  <c:v>2.1999999999999999E-2</c:v>
                </c:pt>
                <c:pt idx="8">
                  <c:v>2.1999999999999999E-2</c:v>
                </c:pt>
                <c:pt idx="9">
                  <c:v>2.4E-2</c:v>
                </c:pt>
                <c:pt idx="10">
                  <c:v>2.5000000000000001E-2</c:v>
                </c:pt>
                <c:pt idx="11">
                  <c:v>2.5000000000000001E-2</c:v>
                </c:pt>
                <c:pt idx="12">
                  <c:v>3.4000000000000002E-2</c:v>
                </c:pt>
                <c:pt idx="13">
                  <c:v>3.4000000000000002E-2</c:v>
                </c:pt>
                <c:pt idx="14">
                  <c:v>3.5000000000000003E-2</c:v>
                </c:pt>
                <c:pt idx="15">
                  <c:v>3.5999999999999997E-2</c:v>
                </c:pt>
                <c:pt idx="16">
                  <c:v>3.6999999999999998E-2</c:v>
                </c:pt>
                <c:pt idx="17">
                  <c:v>0.04</c:v>
                </c:pt>
                <c:pt idx="18">
                  <c:v>0.04</c:v>
                </c:pt>
                <c:pt idx="19">
                  <c:v>0.04</c:v>
                </c:pt>
                <c:pt idx="20">
                  <c:v>4.1000000000000002E-2</c:v>
                </c:pt>
                <c:pt idx="21">
                  <c:v>4.5999999999999999E-2</c:v>
                </c:pt>
                <c:pt idx="22">
                  <c:v>5.0999999999999997E-2</c:v>
                </c:pt>
                <c:pt idx="23">
                  <c:v>5.6000000000000001E-2</c:v>
                </c:pt>
                <c:pt idx="24">
                  <c:v>6.4000000000000001E-2</c:v>
                </c:pt>
                <c:pt idx="25">
                  <c:v>7.1999999999999995E-2</c:v>
                </c:pt>
                <c:pt idx="26">
                  <c:v>7.4999999999999997E-2</c:v>
                </c:pt>
                <c:pt idx="27">
                  <c:v>0.107</c:v>
                </c:pt>
                <c:pt idx="28">
                  <c:v>0.14099999999999999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64877440"/>
        <c:axId val="171586304"/>
      </c:barChart>
      <c:catAx>
        <c:axId val="164877440"/>
        <c:scaling>
          <c:orientation val="minMax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 sz="800"/>
            </a:pPr>
            <a:endParaRPr lang="pt-PT"/>
          </a:p>
        </c:txPr>
        <c:crossAx val="171586304"/>
        <c:crosses val="autoZero"/>
        <c:auto val="1"/>
        <c:lblAlgn val="ctr"/>
        <c:lblOffset val="100"/>
        <c:noMultiLvlLbl val="0"/>
      </c:catAx>
      <c:valAx>
        <c:axId val="171586304"/>
        <c:scaling>
          <c:orientation val="minMax"/>
          <c:max val="0.15000000000000002"/>
        </c:scaling>
        <c:delete val="0"/>
        <c:axPos val="b"/>
        <c:numFmt formatCode="0.0%" sourceLinked="1"/>
        <c:majorTickMark val="out"/>
        <c:minorTickMark val="none"/>
        <c:tickLblPos val="nextTo"/>
        <c:txPr>
          <a:bodyPr/>
          <a:lstStyle/>
          <a:p>
            <a:pPr>
              <a:defRPr sz="900"/>
            </a:pPr>
            <a:endParaRPr lang="pt-PT"/>
          </a:p>
        </c:txPr>
        <c:crossAx val="164877440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t-P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scatterChart>
        <c:scatterStyle val="lineMarker"/>
        <c:varyColors val="0"/>
        <c:ser>
          <c:idx val="0"/>
          <c:order val="0"/>
          <c:spPr>
            <a:ln w="28575">
              <a:noFill/>
            </a:ln>
          </c:spPr>
          <c:marker>
            <c:symbol val="diamond"/>
            <c:size val="4"/>
            <c:spPr>
              <a:solidFill>
                <a:schemeClr val="accent3"/>
              </a:solidFill>
              <a:ln>
                <a:solidFill>
                  <a:schemeClr val="accent3"/>
                </a:solidFill>
              </a:ln>
            </c:spPr>
          </c:marker>
          <c:xVal>
            <c:numRef>
              <c:f>'Direct contribution to GDP'!$B$59:$B$652</c:f>
              <c:numCache>
                <c:formatCode>0.00</c:formatCode>
                <c:ptCount val="594"/>
                <c:pt idx="0">
                  <c:v>19905.2</c:v>
                </c:pt>
                <c:pt idx="1">
                  <c:v>20886.400000000001</c:v>
                </c:pt>
                <c:pt idx="2">
                  <c:v>21895.9</c:v>
                </c:pt>
                <c:pt idx="3">
                  <c:v>22994.6</c:v>
                </c:pt>
                <c:pt idx="4">
                  <c:v>24024.400000000001</c:v>
                </c:pt>
                <c:pt idx="5">
                  <c:v>25687.3</c:v>
                </c:pt>
                <c:pt idx="6">
                  <c:v>25738.5</c:v>
                </c:pt>
                <c:pt idx="7">
                  <c:v>26720</c:v>
                </c:pt>
                <c:pt idx="8">
                  <c:v>27133.200000000001</c:v>
                </c:pt>
                <c:pt idx="9">
                  <c:v>28451</c:v>
                </c:pt>
                <c:pt idx="10">
                  <c:v>29628.1</c:v>
                </c:pt>
                <c:pt idx="11">
                  <c:v>30981.8</c:v>
                </c:pt>
                <c:pt idx="12">
                  <c:v>32283.8</c:v>
                </c:pt>
                <c:pt idx="13">
                  <c:v>32450.400000000001</c:v>
                </c:pt>
                <c:pt idx="14">
                  <c:v>30935.1</c:v>
                </c:pt>
                <c:pt idx="15">
                  <c:v>32001.8</c:v>
                </c:pt>
                <c:pt idx="16">
                  <c:v>33366.9</c:v>
                </c:pt>
                <c:pt idx="17">
                  <c:v>34930.800000000003</c:v>
                </c:pt>
                <c:pt idx="18">
                  <c:v>35045.599999999999</c:v>
                </c:pt>
                <c:pt idx="19">
                  <c:v>35675.800000000003</c:v>
                </c:pt>
                <c:pt idx="20">
                  <c:v>36855.300000000003</c:v>
                </c:pt>
                <c:pt idx="21">
                  <c:v>36674.300000000003</c:v>
                </c:pt>
                <c:pt idx="22">
                  <c:v>19001.3</c:v>
                </c:pt>
                <c:pt idx="23">
                  <c:v>19535.2</c:v>
                </c:pt>
                <c:pt idx="24">
                  <c:v>20652.3</c:v>
                </c:pt>
                <c:pt idx="25">
                  <c:v>21231.3</c:v>
                </c:pt>
                <c:pt idx="26">
                  <c:v>22362.6</c:v>
                </c:pt>
                <c:pt idx="27">
                  <c:v>24517.8</c:v>
                </c:pt>
                <c:pt idx="28">
                  <c:v>25132.1</c:v>
                </c:pt>
                <c:pt idx="29">
                  <c:v>26173.599999999999</c:v>
                </c:pt>
                <c:pt idx="30">
                  <c:v>26342.2</c:v>
                </c:pt>
                <c:pt idx="31">
                  <c:v>27276.9</c:v>
                </c:pt>
                <c:pt idx="32">
                  <c:v>28324.2</c:v>
                </c:pt>
                <c:pt idx="33">
                  <c:v>29287.3</c:v>
                </c:pt>
                <c:pt idx="34">
                  <c:v>30393.200000000001</c:v>
                </c:pt>
                <c:pt idx="35">
                  <c:v>30138.7</c:v>
                </c:pt>
                <c:pt idx="36">
                  <c:v>28916.1</c:v>
                </c:pt>
                <c:pt idx="37">
                  <c:v>30575.200000000001</c:v>
                </c:pt>
                <c:pt idx="38">
                  <c:v>31139</c:v>
                </c:pt>
                <c:pt idx="39">
                  <c:v>32061.599999999999</c:v>
                </c:pt>
                <c:pt idx="40">
                  <c:v>31978.9</c:v>
                </c:pt>
                <c:pt idx="41">
                  <c:v>32890.199999999997</c:v>
                </c:pt>
                <c:pt idx="42">
                  <c:v>34050.6</c:v>
                </c:pt>
                <c:pt idx="43">
                  <c:v>33977.1</c:v>
                </c:pt>
                <c:pt idx="44">
                  <c:v>4955</c:v>
                </c:pt>
                <c:pt idx="45">
                  <c:v>4800</c:v>
                </c:pt>
                <c:pt idx="46">
                  <c:v>4910</c:v>
                </c:pt>
                <c:pt idx="47">
                  <c:v>5197.3999999999996</c:v>
                </c:pt>
                <c:pt idx="48">
                  <c:v>5015.8</c:v>
                </c:pt>
                <c:pt idx="49">
                  <c:v>5587</c:v>
                </c:pt>
                <c:pt idx="50">
                  <c:v>5996</c:v>
                </c:pt>
                <c:pt idx="51">
                  <c:v>6634.2</c:v>
                </c:pt>
                <c:pt idx="52">
                  <c:v>7076.7</c:v>
                </c:pt>
                <c:pt idx="53">
                  <c:v>7718.9</c:v>
                </c:pt>
                <c:pt idx="54">
                  <c:v>8677.1</c:v>
                </c:pt>
                <c:pt idx="55">
                  <c:v>9363.5</c:v>
                </c:pt>
                <c:pt idx="56">
                  <c:v>10551.4</c:v>
                </c:pt>
                <c:pt idx="57">
                  <c:v>11324.8</c:v>
                </c:pt>
                <c:pt idx="58">
                  <c:v>10762</c:v>
                </c:pt>
                <c:pt idx="59">
                  <c:v>11426.3</c:v>
                </c:pt>
                <c:pt idx="60">
                  <c:v>11823.8</c:v>
                </c:pt>
                <c:pt idx="61">
                  <c:v>12245.8</c:v>
                </c:pt>
                <c:pt idx="62">
                  <c:v>12214.6</c:v>
                </c:pt>
                <c:pt idx="63">
                  <c:v>12769</c:v>
                </c:pt>
                <c:pt idx="64">
                  <c:v>13613.3</c:v>
                </c:pt>
                <c:pt idx="65">
                  <c:v>13992.5</c:v>
                </c:pt>
                <c:pt idx="66">
                  <c:v>6704.9</c:v>
                </c:pt>
                <c:pt idx="67">
                  <c:v>7401.8</c:v>
                </c:pt>
                <c:pt idx="68">
                  <c:v>8157.2</c:v>
                </c:pt>
                <c:pt idx="69">
                  <c:v>8445.9</c:v>
                </c:pt>
                <c:pt idx="70">
                  <c:v>8579.7999999999993</c:v>
                </c:pt>
                <c:pt idx="71">
                  <c:v>9484.2999999999993</c:v>
                </c:pt>
                <c:pt idx="72">
                  <c:v>10124.799999999999</c:v>
                </c:pt>
                <c:pt idx="73">
                  <c:v>10876.9</c:v>
                </c:pt>
                <c:pt idx="74">
                  <c:v>11478.2</c:v>
                </c:pt>
                <c:pt idx="75">
                  <c:v>12281.3</c:v>
                </c:pt>
                <c:pt idx="76">
                  <c:v>13008.4</c:v>
                </c:pt>
                <c:pt idx="77">
                  <c:v>14420.3</c:v>
                </c:pt>
                <c:pt idx="78">
                  <c:v>15920.7</c:v>
                </c:pt>
                <c:pt idx="79">
                  <c:v>16461</c:v>
                </c:pt>
                <c:pt idx="80">
                  <c:v>15219.4</c:v>
                </c:pt>
                <c:pt idx="81">
                  <c:v>15080.5</c:v>
                </c:pt>
                <c:pt idx="82">
                  <c:v>15608</c:v>
                </c:pt>
                <c:pt idx="83">
                  <c:v>15961</c:v>
                </c:pt>
                <c:pt idx="84">
                  <c:v>15913.2</c:v>
                </c:pt>
                <c:pt idx="85">
                  <c:v>16133.9</c:v>
                </c:pt>
                <c:pt idx="86">
                  <c:v>16843.3</c:v>
                </c:pt>
                <c:pt idx="87">
                  <c:v>17288.3</c:v>
                </c:pt>
                <c:pt idx="88">
                  <c:v>14395.3</c:v>
                </c:pt>
                <c:pt idx="89">
                  <c:v>14761.5</c:v>
                </c:pt>
                <c:pt idx="90">
                  <c:v>15345</c:v>
                </c:pt>
                <c:pt idx="91">
                  <c:v>16213.4</c:v>
                </c:pt>
                <c:pt idx="92">
                  <c:v>17147.599999999999</c:v>
                </c:pt>
                <c:pt idx="93">
                  <c:v>18651.099999999999</c:v>
                </c:pt>
                <c:pt idx="94">
                  <c:v>19849.400000000001</c:v>
                </c:pt>
                <c:pt idx="95">
                  <c:v>20226.3</c:v>
                </c:pt>
                <c:pt idx="96">
                  <c:v>20571.400000000001</c:v>
                </c:pt>
                <c:pt idx="97">
                  <c:v>21932.1</c:v>
                </c:pt>
                <c:pt idx="98">
                  <c:v>23591.8</c:v>
                </c:pt>
                <c:pt idx="99">
                  <c:v>24816.1</c:v>
                </c:pt>
                <c:pt idx="100">
                  <c:v>27077.200000000001</c:v>
                </c:pt>
                <c:pt idx="101">
                  <c:v>27522.7</c:v>
                </c:pt>
                <c:pt idx="102">
                  <c:v>25781.200000000001</c:v>
                </c:pt>
                <c:pt idx="103">
                  <c:v>25425.4</c:v>
                </c:pt>
                <c:pt idx="104">
                  <c:v>25035.599999999999</c:v>
                </c:pt>
                <c:pt idx="105">
                  <c:v>24084.400000000001</c:v>
                </c:pt>
                <c:pt idx="106">
                  <c:v>22460.9</c:v>
                </c:pt>
                <c:pt idx="107">
                  <c:v>22361.7</c:v>
                </c:pt>
                <c:pt idx="108">
                  <c:v>23528</c:v>
                </c:pt>
                <c:pt idx="109">
                  <c:v>23672.799999999999</c:v>
                </c:pt>
                <c:pt idx="110">
                  <c:v>11551.4</c:v>
                </c:pt>
                <c:pt idx="111">
                  <c:v>12406.5</c:v>
                </c:pt>
                <c:pt idx="112">
                  <c:v>12679.1</c:v>
                </c:pt>
                <c:pt idx="113">
                  <c:v>12861.2</c:v>
                </c:pt>
                <c:pt idx="114">
                  <c:v>13333.7</c:v>
                </c:pt>
                <c:pt idx="115">
                  <c:v>14142.8</c:v>
                </c:pt>
                <c:pt idx="116">
                  <c:v>15201.5</c:v>
                </c:pt>
                <c:pt idx="117">
                  <c:v>15577.1</c:v>
                </c:pt>
                <c:pt idx="118">
                  <c:v>16423.2</c:v>
                </c:pt>
                <c:pt idx="119">
                  <c:v>17571</c:v>
                </c:pt>
                <c:pt idx="120">
                  <c:v>18617.8</c:v>
                </c:pt>
                <c:pt idx="121">
                  <c:v>19646.7</c:v>
                </c:pt>
                <c:pt idx="122">
                  <c:v>21487.599999999999</c:v>
                </c:pt>
                <c:pt idx="123">
                  <c:v>21959</c:v>
                </c:pt>
                <c:pt idx="124">
                  <c:v>20950.8</c:v>
                </c:pt>
                <c:pt idx="125">
                  <c:v>21121.7</c:v>
                </c:pt>
                <c:pt idx="126">
                  <c:v>21720.7</c:v>
                </c:pt>
                <c:pt idx="127">
                  <c:v>21946.1</c:v>
                </c:pt>
                <c:pt idx="128">
                  <c:v>22389.3</c:v>
                </c:pt>
                <c:pt idx="129">
                  <c:v>23758.3</c:v>
                </c:pt>
                <c:pt idx="130">
                  <c:v>25192.3</c:v>
                </c:pt>
                <c:pt idx="131">
                  <c:v>25378.3</c:v>
                </c:pt>
                <c:pt idx="132">
                  <c:v>19110.400000000001</c:v>
                </c:pt>
                <c:pt idx="133">
                  <c:v>20235.099999999999</c:v>
                </c:pt>
                <c:pt idx="134">
                  <c:v>21513.9</c:v>
                </c:pt>
                <c:pt idx="135">
                  <c:v>22311.4</c:v>
                </c:pt>
                <c:pt idx="136">
                  <c:v>23244.799999999999</c:v>
                </c:pt>
                <c:pt idx="137">
                  <c:v>25107.9</c:v>
                </c:pt>
                <c:pt idx="138">
                  <c:v>25558.5</c:v>
                </c:pt>
                <c:pt idx="139">
                  <c:v>26308.9</c:v>
                </c:pt>
                <c:pt idx="140">
                  <c:v>26113</c:v>
                </c:pt>
                <c:pt idx="141">
                  <c:v>27844.400000000001</c:v>
                </c:pt>
                <c:pt idx="142">
                  <c:v>29019.3</c:v>
                </c:pt>
                <c:pt idx="143">
                  <c:v>30867.5</c:v>
                </c:pt>
                <c:pt idx="144">
                  <c:v>32120.7</c:v>
                </c:pt>
                <c:pt idx="145">
                  <c:v>32624</c:v>
                </c:pt>
                <c:pt idx="146">
                  <c:v>30689.1</c:v>
                </c:pt>
                <c:pt idx="147">
                  <c:v>32899.800000000003</c:v>
                </c:pt>
                <c:pt idx="148">
                  <c:v>33491.599999999999</c:v>
                </c:pt>
                <c:pt idx="149">
                  <c:v>33850.699999999997</c:v>
                </c:pt>
                <c:pt idx="150">
                  <c:v>34317.1</c:v>
                </c:pt>
                <c:pt idx="151">
                  <c:v>35100.800000000003</c:v>
                </c:pt>
                <c:pt idx="152">
                  <c:v>36568.400000000001</c:v>
                </c:pt>
                <c:pt idx="153">
                  <c:v>36369.800000000003</c:v>
                </c:pt>
                <c:pt idx="154">
                  <c:v>5299.3</c:v>
                </c:pt>
                <c:pt idx="155">
                  <c:v>5824.9</c:v>
                </c:pt>
                <c:pt idx="156">
                  <c:v>6768.6</c:v>
                </c:pt>
                <c:pt idx="157">
                  <c:v>7230.6</c:v>
                </c:pt>
                <c:pt idx="158">
                  <c:v>7297.9</c:v>
                </c:pt>
                <c:pt idx="159">
                  <c:v>8253</c:v>
                </c:pt>
                <c:pt idx="160">
                  <c:v>8941.4</c:v>
                </c:pt>
                <c:pt idx="161">
                  <c:v>9952.1</c:v>
                </c:pt>
                <c:pt idx="162">
                  <c:v>11081.5</c:v>
                </c:pt>
                <c:pt idx="163">
                  <c:v>12200.4</c:v>
                </c:pt>
                <c:pt idx="164">
                  <c:v>14034.7</c:v>
                </c:pt>
                <c:pt idx="165">
                  <c:v>15938.7</c:v>
                </c:pt>
                <c:pt idx="166">
                  <c:v>18104.5</c:v>
                </c:pt>
                <c:pt idx="167">
                  <c:v>17912.400000000001</c:v>
                </c:pt>
                <c:pt idx="168">
                  <c:v>15597.6</c:v>
                </c:pt>
                <c:pt idx="169">
                  <c:v>16512.5</c:v>
                </c:pt>
                <c:pt idx="170">
                  <c:v>18511.8</c:v>
                </c:pt>
                <c:pt idx="171">
                  <c:v>19660.8</c:v>
                </c:pt>
                <c:pt idx="172">
                  <c:v>20148.400000000001</c:v>
                </c:pt>
                <c:pt idx="173">
                  <c:v>20944.900000000001</c:v>
                </c:pt>
                <c:pt idx="174">
                  <c:v>21611.3</c:v>
                </c:pt>
                <c:pt idx="175">
                  <c:v>21490.1</c:v>
                </c:pt>
                <c:pt idx="176">
                  <c:v>16493.5</c:v>
                </c:pt>
                <c:pt idx="177">
                  <c:v>17117.3</c:v>
                </c:pt>
                <c:pt idx="178">
                  <c:v>18797.599999999999</c:v>
                </c:pt>
                <c:pt idx="179">
                  <c:v>20362.2</c:v>
                </c:pt>
                <c:pt idx="180">
                  <c:v>21600.7</c:v>
                </c:pt>
                <c:pt idx="181">
                  <c:v>23435.4</c:v>
                </c:pt>
                <c:pt idx="182">
                  <c:v>24101.200000000001</c:v>
                </c:pt>
                <c:pt idx="183">
                  <c:v>24528.9</c:v>
                </c:pt>
                <c:pt idx="184">
                  <c:v>24585.1</c:v>
                </c:pt>
                <c:pt idx="185">
                  <c:v>26329.5</c:v>
                </c:pt>
                <c:pt idx="186">
                  <c:v>27186.5</c:v>
                </c:pt>
                <c:pt idx="187">
                  <c:v>28440.2</c:v>
                </c:pt>
                <c:pt idx="188">
                  <c:v>31077.599999999999</c:v>
                </c:pt>
                <c:pt idx="189">
                  <c:v>31589.7</c:v>
                </c:pt>
                <c:pt idx="190">
                  <c:v>28780</c:v>
                </c:pt>
                <c:pt idx="191">
                  <c:v>29638.6</c:v>
                </c:pt>
                <c:pt idx="192">
                  <c:v>30686</c:v>
                </c:pt>
                <c:pt idx="193">
                  <c:v>30689.8</c:v>
                </c:pt>
                <c:pt idx="194">
                  <c:v>30326.6</c:v>
                </c:pt>
                <c:pt idx="195">
                  <c:v>30479.599999999999</c:v>
                </c:pt>
                <c:pt idx="196">
                  <c:v>31562</c:v>
                </c:pt>
                <c:pt idx="197">
                  <c:v>31489.599999999999</c:v>
                </c:pt>
                <c:pt idx="198">
                  <c:v>18107.400000000001</c:v>
                </c:pt>
                <c:pt idx="199">
                  <c:v>18846.2</c:v>
                </c:pt>
                <c:pt idx="200">
                  <c:v>19607.5</c:v>
                </c:pt>
                <c:pt idx="201">
                  <c:v>20339.8</c:v>
                </c:pt>
                <c:pt idx="202">
                  <c:v>21358</c:v>
                </c:pt>
                <c:pt idx="203">
                  <c:v>23019.200000000001</c:v>
                </c:pt>
                <c:pt idx="204">
                  <c:v>24028.5</c:v>
                </c:pt>
                <c:pt idx="205">
                  <c:v>24655</c:v>
                </c:pt>
                <c:pt idx="206">
                  <c:v>24033.3</c:v>
                </c:pt>
                <c:pt idx="207">
                  <c:v>24731.200000000001</c:v>
                </c:pt>
                <c:pt idx="208">
                  <c:v>26078.9</c:v>
                </c:pt>
                <c:pt idx="209">
                  <c:v>26996.9</c:v>
                </c:pt>
                <c:pt idx="210">
                  <c:v>28244.400000000001</c:v>
                </c:pt>
                <c:pt idx="211">
                  <c:v>27870.6</c:v>
                </c:pt>
                <c:pt idx="212">
                  <c:v>26505.7</c:v>
                </c:pt>
                <c:pt idx="213">
                  <c:v>27600.400000000001</c:v>
                </c:pt>
                <c:pt idx="214">
                  <c:v>28345.7</c:v>
                </c:pt>
                <c:pt idx="215">
                  <c:v>28538.400000000001</c:v>
                </c:pt>
                <c:pt idx="216">
                  <c:v>29100.799999999999</c:v>
                </c:pt>
                <c:pt idx="217">
                  <c:v>29591.3</c:v>
                </c:pt>
                <c:pt idx="218">
                  <c:v>30757.200000000001</c:v>
                </c:pt>
                <c:pt idx="219">
                  <c:v>30347.1</c:v>
                </c:pt>
                <c:pt idx="220">
                  <c:v>19886.400000000001</c:v>
                </c:pt>
                <c:pt idx="221">
                  <c:v>20575.099999999999</c:v>
                </c:pt>
                <c:pt idx="222">
                  <c:v>21271.1</c:v>
                </c:pt>
                <c:pt idx="223">
                  <c:v>21947.4</c:v>
                </c:pt>
                <c:pt idx="224">
                  <c:v>22988.6</c:v>
                </c:pt>
                <c:pt idx="225">
                  <c:v>23913.1</c:v>
                </c:pt>
                <c:pt idx="226">
                  <c:v>24713.200000000001</c:v>
                </c:pt>
                <c:pt idx="227">
                  <c:v>25181</c:v>
                </c:pt>
                <c:pt idx="228">
                  <c:v>25437.5</c:v>
                </c:pt>
                <c:pt idx="229">
                  <c:v>26582.6</c:v>
                </c:pt>
                <c:pt idx="230">
                  <c:v>27165.3</c:v>
                </c:pt>
                <c:pt idx="231">
                  <c:v>28339.9</c:v>
                </c:pt>
                <c:pt idx="232">
                  <c:v>30045.4</c:v>
                </c:pt>
                <c:pt idx="233">
                  <c:v>30055.8</c:v>
                </c:pt>
                <c:pt idx="234">
                  <c:v>28180.7</c:v>
                </c:pt>
                <c:pt idx="235">
                  <c:v>30266.1</c:v>
                </c:pt>
                <c:pt idx="236">
                  <c:v>32201</c:v>
                </c:pt>
                <c:pt idx="237">
                  <c:v>32914</c:v>
                </c:pt>
                <c:pt idx="238">
                  <c:v>33219.4</c:v>
                </c:pt>
                <c:pt idx="239">
                  <c:v>34551.9</c:v>
                </c:pt>
                <c:pt idx="240">
                  <c:v>35835.300000000003</c:v>
                </c:pt>
                <c:pt idx="241">
                  <c:v>35781.4</c:v>
                </c:pt>
                <c:pt idx="242">
                  <c:v>12994.4</c:v>
                </c:pt>
                <c:pt idx="243">
                  <c:v>13764.7</c:v>
                </c:pt>
                <c:pt idx="244">
                  <c:v>14806.1</c:v>
                </c:pt>
                <c:pt idx="245">
                  <c:v>15586.8</c:v>
                </c:pt>
                <c:pt idx="246">
                  <c:v>16103.1</c:v>
                </c:pt>
                <c:pt idx="247">
                  <c:v>17098.5</c:v>
                </c:pt>
                <c:pt idx="248">
                  <c:v>18193.599999999999</c:v>
                </c:pt>
                <c:pt idx="249">
                  <c:v>19418.8</c:v>
                </c:pt>
                <c:pt idx="250">
                  <c:v>20246.8</c:v>
                </c:pt>
                <c:pt idx="251">
                  <c:v>21522.799999999999</c:v>
                </c:pt>
                <c:pt idx="252">
                  <c:v>21734.6</c:v>
                </c:pt>
                <c:pt idx="253">
                  <c:v>23604</c:v>
                </c:pt>
                <c:pt idx="254">
                  <c:v>24144.6</c:v>
                </c:pt>
                <c:pt idx="255">
                  <c:v>24386.9</c:v>
                </c:pt>
                <c:pt idx="256">
                  <c:v>23101.1</c:v>
                </c:pt>
                <c:pt idx="257">
                  <c:v>21536.9</c:v>
                </c:pt>
                <c:pt idx="258">
                  <c:v>19717.3</c:v>
                </c:pt>
                <c:pt idx="259">
                  <c:v>19103.2</c:v>
                </c:pt>
                <c:pt idx="260">
                  <c:v>19166.7</c:v>
                </c:pt>
                <c:pt idx="261">
                  <c:v>19406.400000000001</c:v>
                </c:pt>
                <c:pt idx="262">
                  <c:v>19678.5</c:v>
                </c:pt>
                <c:pt idx="263">
                  <c:v>19537.3</c:v>
                </c:pt>
                <c:pt idx="264">
                  <c:v>7717</c:v>
                </c:pt>
                <c:pt idx="265">
                  <c:v>7950.5</c:v>
                </c:pt>
                <c:pt idx="266">
                  <c:v>8457.9</c:v>
                </c:pt>
                <c:pt idx="267">
                  <c:v>8978.7999999999993</c:v>
                </c:pt>
                <c:pt idx="268">
                  <c:v>9482.7999999999993</c:v>
                </c:pt>
                <c:pt idx="269">
                  <c:v>10382.799999999999</c:v>
                </c:pt>
                <c:pt idx="270">
                  <c:v>11456.1</c:v>
                </c:pt>
                <c:pt idx="271">
                  <c:v>12464.1</c:v>
                </c:pt>
                <c:pt idx="272">
                  <c:v>13078.1</c:v>
                </c:pt>
                <c:pt idx="273">
                  <c:v>13696.4</c:v>
                </c:pt>
                <c:pt idx="274">
                  <c:v>14458</c:v>
                </c:pt>
                <c:pt idx="275">
                  <c:v>15079.2</c:v>
                </c:pt>
                <c:pt idx="276">
                  <c:v>15612.8</c:v>
                </c:pt>
                <c:pt idx="277">
                  <c:v>16270.1</c:v>
                </c:pt>
                <c:pt idx="278">
                  <c:v>15635.6</c:v>
                </c:pt>
                <c:pt idx="279">
                  <c:v>16392.8</c:v>
                </c:pt>
                <c:pt idx="280">
                  <c:v>17165.900000000001</c:v>
                </c:pt>
                <c:pt idx="281">
                  <c:v>17375.5</c:v>
                </c:pt>
                <c:pt idx="282">
                  <c:v>17895.099999999999</c:v>
                </c:pt>
                <c:pt idx="283">
                  <c:v>18718.900000000001</c:v>
                </c:pt>
                <c:pt idx="284">
                  <c:v>19736.900000000001</c:v>
                </c:pt>
                <c:pt idx="285">
                  <c:v>19523.400000000001</c:v>
                </c:pt>
                <c:pt idx="286">
                  <c:v>15967.1</c:v>
                </c:pt>
                <c:pt idx="287">
                  <c:v>17473.400000000001</c:v>
                </c:pt>
                <c:pt idx="288">
                  <c:v>19526.3</c:v>
                </c:pt>
                <c:pt idx="289">
                  <c:v>21666.6</c:v>
                </c:pt>
                <c:pt idx="290">
                  <c:v>23563.9</c:v>
                </c:pt>
                <c:pt idx="291">
                  <c:v>26436.3</c:v>
                </c:pt>
                <c:pt idx="292">
                  <c:v>28241.5</c:v>
                </c:pt>
                <c:pt idx="293">
                  <c:v>30232.400000000001</c:v>
                </c:pt>
                <c:pt idx="294">
                  <c:v>30737.200000000001</c:v>
                </c:pt>
                <c:pt idx="295">
                  <c:v>32718.5</c:v>
                </c:pt>
                <c:pt idx="296">
                  <c:v>34367.9</c:v>
                </c:pt>
                <c:pt idx="297">
                  <c:v>36594.400000000001</c:v>
                </c:pt>
                <c:pt idx="298">
                  <c:v>38560.6</c:v>
                </c:pt>
                <c:pt idx="299">
                  <c:v>34984.199999999997</c:v>
                </c:pt>
                <c:pt idx="300">
                  <c:v>31590.7</c:v>
                </c:pt>
                <c:pt idx="301">
                  <c:v>33005.699999999997</c:v>
                </c:pt>
                <c:pt idx="302">
                  <c:v>34276.6</c:v>
                </c:pt>
                <c:pt idx="303">
                  <c:v>35075.199999999997</c:v>
                </c:pt>
                <c:pt idx="304">
                  <c:v>35283.800000000003</c:v>
                </c:pt>
                <c:pt idx="305">
                  <c:v>37313.9</c:v>
                </c:pt>
                <c:pt idx="306">
                  <c:v>50477.4</c:v>
                </c:pt>
                <c:pt idx="307">
                  <c:v>50572.6</c:v>
                </c:pt>
                <c:pt idx="308">
                  <c:v>18794.400000000001</c:v>
                </c:pt>
                <c:pt idx="309">
                  <c:v>19601</c:v>
                </c:pt>
                <c:pt idx="310">
                  <c:v>20558.599999999999</c:v>
                </c:pt>
                <c:pt idx="311">
                  <c:v>21562.2</c:v>
                </c:pt>
                <c:pt idx="312">
                  <c:v>22266.1</c:v>
                </c:pt>
                <c:pt idx="313">
                  <c:v>23675.7</c:v>
                </c:pt>
                <c:pt idx="314">
                  <c:v>24241.8</c:v>
                </c:pt>
                <c:pt idx="315">
                  <c:v>24592.6</c:v>
                </c:pt>
                <c:pt idx="316">
                  <c:v>24666.9</c:v>
                </c:pt>
                <c:pt idx="317">
                  <c:v>24915.9</c:v>
                </c:pt>
                <c:pt idx="318">
                  <c:v>25536.5</c:v>
                </c:pt>
                <c:pt idx="319">
                  <c:v>26759.3</c:v>
                </c:pt>
                <c:pt idx="320">
                  <c:v>28022.400000000001</c:v>
                </c:pt>
                <c:pt idx="321">
                  <c:v>27980.5</c:v>
                </c:pt>
                <c:pt idx="322">
                  <c:v>26257.3</c:v>
                </c:pt>
                <c:pt idx="323">
                  <c:v>26785.3</c:v>
                </c:pt>
                <c:pt idx="324">
                  <c:v>27415.3</c:v>
                </c:pt>
                <c:pt idx="325">
                  <c:v>27378.2</c:v>
                </c:pt>
                <c:pt idx="326">
                  <c:v>26535.4</c:v>
                </c:pt>
                <c:pt idx="327">
                  <c:v>26648.6</c:v>
                </c:pt>
                <c:pt idx="328">
                  <c:v>27814.2</c:v>
                </c:pt>
                <c:pt idx="329">
                  <c:v>27900.2</c:v>
                </c:pt>
                <c:pt idx="330">
                  <c:v>4645.2</c:v>
                </c:pt>
                <c:pt idx="331">
                  <c:v>4946.7</c:v>
                </c:pt>
                <c:pt idx="332">
                  <c:v>5596.9</c:v>
                </c:pt>
                <c:pt idx="333">
                  <c:v>6116.6</c:v>
                </c:pt>
                <c:pt idx="334">
                  <c:v>6458.1</c:v>
                </c:pt>
                <c:pt idx="335">
                  <c:v>7024.9</c:v>
                </c:pt>
                <c:pt idx="336">
                  <c:v>7841.3</c:v>
                </c:pt>
                <c:pt idx="337">
                  <c:v>8646.5</c:v>
                </c:pt>
                <c:pt idx="338">
                  <c:v>9352.7999999999993</c:v>
                </c:pt>
                <c:pt idx="339">
                  <c:v>10334.799999999999</c:v>
                </c:pt>
                <c:pt idx="340">
                  <c:v>11767</c:v>
                </c:pt>
                <c:pt idx="341">
                  <c:v>13037.5</c:v>
                </c:pt>
                <c:pt idx="342">
                  <c:v>14943.4</c:v>
                </c:pt>
                <c:pt idx="343">
                  <c:v>15358.2</c:v>
                </c:pt>
                <c:pt idx="344">
                  <c:v>12835.6</c:v>
                </c:pt>
                <c:pt idx="345">
                  <c:v>13434.4</c:v>
                </c:pt>
                <c:pt idx="346">
                  <c:v>14914.1</c:v>
                </c:pt>
                <c:pt idx="347">
                  <c:v>16057.1</c:v>
                </c:pt>
                <c:pt idx="348">
                  <c:v>16653.900000000001</c:v>
                </c:pt>
                <c:pt idx="349">
                  <c:v>17538.400000000001</c:v>
                </c:pt>
                <c:pt idx="350">
                  <c:v>18589.5</c:v>
                </c:pt>
                <c:pt idx="351">
                  <c:v>18980.3</c:v>
                </c:pt>
                <c:pt idx="352">
                  <c:v>4995.8</c:v>
                </c:pt>
                <c:pt idx="353">
                  <c:v>5444.2</c:v>
                </c:pt>
                <c:pt idx="354">
                  <c:v>6102.2</c:v>
                </c:pt>
                <c:pt idx="355">
                  <c:v>6709.7</c:v>
                </c:pt>
                <c:pt idx="356">
                  <c:v>6821.2</c:v>
                </c:pt>
                <c:pt idx="357">
                  <c:v>7408.9</c:v>
                </c:pt>
                <c:pt idx="358">
                  <c:v>8202.7000000000007</c:v>
                </c:pt>
                <c:pt idx="359">
                  <c:v>9010.9</c:v>
                </c:pt>
                <c:pt idx="360">
                  <c:v>10235.799999999999</c:v>
                </c:pt>
                <c:pt idx="361">
                  <c:v>11026.1</c:v>
                </c:pt>
                <c:pt idx="362">
                  <c:v>12343.6</c:v>
                </c:pt>
                <c:pt idx="363">
                  <c:v>13643.3</c:v>
                </c:pt>
                <c:pt idx="364">
                  <c:v>15739.9</c:v>
                </c:pt>
                <c:pt idx="365">
                  <c:v>16395</c:v>
                </c:pt>
                <c:pt idx="366">
                  <c:v>13804.9</c:v>
                </c:pt>
                <c:pt idx="367">
                  <c:v>15371.8</c:v>
                </c:pt>
                <c:pt idx="368">
                  <c:v>17238</c:v>
                </c:pt>
                <c:pt idx="369">
                  <c:v>18629.8</c:v>
                </c:pt>
                <c:pt idx="370">
                  <c:v>19603.8</c:v>
                </c:pt>
                <c:pt idx="371">
                  <c:v>20672.099999999999</c:v>
                </c:pt>
                <c:pt idx="372">
                  <c:v>21585.9</c:v>
                </c:pt>
                <c:pt idx="373">
                  <c:v>21870.6</c:v>
                </c:pt>
                <c:pt idx="374">
                  <c:v>33425.5</c:v>
                </c:pt>
                <c:pt idx="375">
                  <c:v>35282.800000000003</c:v>
                </c:pt>
                <c:pt idx="376">
                  <c:v>36981.300000000003</c:v>
                </c:pt>
                <c:pt idx="377">
                  <c:v>38373</c:v>
                </c:pt>
                <c:pt idx="378">
                  <c:v>44152.4</c:v>
                </c:pt>
                <c:pt idx="379">
                  <c:v>48485.4</c:v>
                </c:pt>
                <c:pt idx="380">
                  <c:v>48509.4</c:v>
                </c:pt>
                <c:pt idx="381">
                  <c:v>50463.199999999997</c:v>
                </c:pt>
                <c:pt idx="382">
                  <c:v>50925.8</c:v>
                </c:pt>
                <c:pt idx="383">
                  <c:v>54195.1</c:v>
                </c:pt>
                <c:pt idx="384">
                  <c:v>57970.2</c:v>
                </c:pt>
                <c:pt idx="385">
                  <c:v>64516.2</c:v>
                </c:pt>
                <c:pt idx="386">
                  <c:v>69223.7</c:v>
                </c:pt>
                <c:pt idx="387">
                  <c:v>68518.2</c:v>
                </c:pt>
                <c:pt idx="388">
                  <c:v>62594.7</c:v>
                </c:pt>
                <c:pt idx="389">
                  <c:v>65504.7</c:v>
                </c:pt>
                <c:pt idx="390">
                  <c:v>69395.3</c:v>
                </c:pt>
                <c:pt idx="391">
                  <c:v>69223.600000000006</c:v>
                </c:pt>
                <c:pt idx="392">
                  <c:v>70281.600000000006</c:v>
                </c:pt>
                <c:pt idx="393">
                  <c:v>74768.800000000003</c:v>
                </c:pt>
                <c:pt idx="394">
                  <c:v>77798.7</c:v>
                </c:pt>
                <c:pt idx="395">
                  <c:v>77382.8</c:v>
                </c:pt>
                <c:pt idx="396">
                  <c:v>11707.7</c:v>
                </c:pt>
                <c:pt idx="397">
                  <c:v>12441.8</c:v>
                </c:pt>
                <c:pt idx="398">
                  <c:v>13308.3</c:v>
                </c:pt>
                <c:pt idx="399">
                  <c:v>13897.5</c:v>
                </c:pt>
                <c:pt idx="400">
                  <c:v>14672.1</c:v>
                </c:pt>
                <c:pt idx="401">
                  <c:v>16018</c:v>
                </c:pt>
                <c:pt idx="402">
                  <c:v>15985.4</c:v>
                </c:pt>
                <c:pt idx="403">
                  <c:v>16816.2</c:v>
                </c:pt>
                <c:pt idx="404">
                  <c:v>17626.8</c:v>
                </c:pt>
                <c:pt idx="405">
                  <c:v>18052.8</c:v>
                </c:pt>
                <c:pt idx="406">
                  <c:v>18918.7</c:v>
                </c:pt>
                <c:pt idx="407">
                  <c:v>19221.2</c:v>
                </c:pt>
                <c:pt idx="408">
                  <c:v>20518.8</c:v>
                </c:pt>
                <c:pt idx="409">
                  <c:v>20701.599999999999</c:v>
                </c:pt>
                <c:pt idx="410">
                  <c:v>19886.2</c:v>
                </c:pt>
                <c:pt idx="411">
                  <c:v>21277.3</c:v>
                </c:pt>
                <c:pt idx="412">
                  <c:v>21559.200000000001</c:v>
                </c:pt>
                <c:pt idx="413">
                  <c:v>22202.6</c:v>
                </c:pt>
                <c:pt idx="414">
                  <c:v>22781.599999999999</c:v>
                </c:pt>
                <c:pt idx="415">
                  <c:v>24454.1</c:v>
                </c:pt>
                <c:pt idx="416">
                  <c:v>25965.4</c:v>
                </c:pt>
                <c:pt idx="417">
                  <c:v>26498.2</c:v>
                </c:pt>
                <c:pt idx="418">
                  <c:v>19489.7</c:v>
                </c:pt>
                <c:pt idx="419">
                  <c:v>20673</c:v>
                </c:pt>
                <c:pt idx="420">
                  <c:v>22205</c:v>
                </c:pt>
                <c:pt idx="421">
                  <c:v>23646.7</c:v>
                </c:pt>
                <c:pt idx="422">
                  <c:v>25243.9</c:v>
                </c:pt>
                <c:pt idx="423">
                  <c:v>27678.9</c:v>
                </c:pt>
                <c:pt idx="424">
                  <c:v>28498</c:v>
                </c:pt>
                <c:pt idx="425">
                  <c:v>29185.9</c:v>
                </c:pt>
                <c:pt idx="426">
                  <c:v>28587.4</c:v>
                </c:pt>
                <c:pt idx="427">
                  <c:v>29965.599999999999</c:v>
                </c:pt>
                <c:pt idx="428">
                  <c:v>31666.2</c:v>
                </c:pt>
                <c:pt idx="429">
                  <c:v>33600</c:v>
                </c:pt>
                <c:pt idx="430">
                  <c:v>35838.5</c:v>
                </c:pt>
                <c:pt idx="431">
                  <c:v>36232.6</c:v>
                </c:pt>
                <c:pt idx="432">
                  <c:v>33508.400000000001</c:v>
                </c:pt>
                <c:pt idx="433">
                  <c:v>34047.300000000003</c:v>
                </c:pt>
                <c:pt idx="434">
                  <c:v>34746.1</c:v>
                </c:pt>
                <c:pt idx="435">
                  <c:v>35288.9</c:v>
                </c:pt>
                <c:pt idx="436">
                  <c:v>35741.4</c:v>
                </c:pt>
                <c:pt idx="437">
                  <c:v>35986.699999999997</c:v>
                </c:pt>
                <c:pt idx="438">
                  <c:v>37369.800000000003</c:v>
                </c:pt>
                <c:pt idx="439">
                  <c:v>37511.300000000003</c:v>
                </c:pt>
                <c:pt idx="440">
                  <c:v>6464</c:v>
                </c:pt>
                <c:pt idx="441">
                  <c:v>7044.5</c:v>
                </c:pt>
                <c:pt idx="442">
                  <c:v>7701</c:v>
                </c:pt>
                <c:pt idx="443">
                  <c:v>8186.4</c:v>
                </c:pt>
                <c:pt idx="444">
                  <c:v>8784.9</c:v>
                </c:pt>
                <c:pt idx="445">
                  <c:v>9331.9</c:v>
                </c:pt>
                <c:pt idx="446">
                  <c:v>9635</c:v>
                </c:pt>
                <c:pt idx="447">
                  <c:v>10115.6</c:v>
                </c:pt>
                <c:pt idx="448">
                  <c:v>10396.6</c:v>
                </c:pt>
                <c:pt idx="449">
                  <c:v>11288.1</c:v>
                </c:pt>
                <c:pt idx="450">
                  <c:v>11808.1</c:v>
                </c:pt>
                <c:pt idx="451">
                  <c:v>12532.3</c:v>
                </c:pt>
                <c:pt idx="452">
                  <c:v>13837.9</c:v>
                </c:pt>
                <c:pt idx="453">
                  <c:v>14471.6</c:v>
                </c:pt>
                <c:pt idx="454">
                  <c:v>14669.9</c:v>
                </c:pt>
                <c:pt idx="455">
                  <c:v>16104.4</c:v>
                </c:pt>
                <c:pt idx="456">
                  <c:v>17235.099999999999</c:v>
                </c:pt>
                <c:pt idx="457">
                  <c:v>18006.400000000001</c:v>
                </c:pt>
                <c:pt idx="458">
                  <c:v>18153.7</c:v>
                </c:pt>
                <c:pt idx="459">
                  <c:v>18875.5</c:v>
                </c:pt>
                <c:pt idx="460">
                  <c:v>20050.2</c:v>
                </c:pt>
                <c:pt idx="461">
                  <c:v>20330.2</c:v>
                </c:pt>
                <c:pt idx="462">
                  <c:v>12131.6</c:v>
                </c:pt>
                <c:pt idx="463">
                  <c:v>12717.9</c:v>
                </c:pt>
                <c:pt idx="464">
                  <c:v>13629.6</c:v>
                </c:pt>
                <c:pt idx="465">
                  <c:v>14426.9</c:v>
                </c:pt>
                <c:pt idx="466">
                  <c:v>15456.6</c:v>
                </c:pt>
                <c:pt idx="467">
                  <c:v>16544.900000000001</c:v>
                </c:pt>
                <c:pt idx="468">
                  <c:v>16958.599999999999</c:v>
                </c:pt>
                <c:pt idx="469">
                  <c:v>17488.400000000001</c:v>
                </c:pt>
                <c:pt idx="470">
                  <c:v>17677.3</c:v>
                </c:pt>
                <c:pt idx="471">
                  <c:v>18170.8</c:v>
                </c:pt>
                <c:pt idx="472">
                  <c:v>19323</c:v>
                </c:pt>
                <c:pt idx="473">
                  <c:v>20405.8</c:v>
                </c:pt>
                <c:pt idx="474">
                  <c:v>21188.7</c:v>
                </c:pt>
                <c:pt idx="475">
                  <c:v>21048.1</c:v>
                </c:pt>
                <c:pt idx="476">
                  <c:v>20136.900000000001</c:v>
                </c:pt>
                <c:pt idx="477">
                  <c:v>20894</c:v>
                </c:pt>
                <c:pt idx="478">
                  <c:v>20199.2</c:v>
                </c:pt>
                <c:pt idx="479">
                  <c:v>19986.900000000001</c:v>
                </c:pt>
                <c:pt idx="480">
                  <c:v>20489.900000000001</c:v>
                </c:pt>
                <c:pt idx="481">
                  <c:v>21150.7</c:v>
                </c:pt>
                <c:pt idx="482">
                  <c:v>22164.5</c:v>
                </c:pt>
                <c:pt idx="483">
                  <c:v>22398.2</c:v>
                </c:pt>
                <c:pt idx="484">
                  <c:v>4599</c:v>
                </c:pt>
                <c:pt idx="485">
                  <c:v>4929.6000000000004</c:v>
                </c:pt>
                <c:pt idx="486">
                  <c:v>4837.5</c:v>
                </c:pt>
                <c:pt idx="487">
                  <c:v>4824.3999999999996</c:v>
                </c:pt>
                <c:pt idx="488">
                  <c:v>4911.8999999999996</c:v>
                </c:pt>
                <c:pt idx="489">
                  <c:v>5149.1000000000004</c:v>
                </c:pt>
                <c:pt idx="490">
                  <c:v>5704.8</c:v>
                </c:pt>
                <c:pt idx="491">
                  <c:v>6164.3</c:v>
                </c:pt>
                <c:pt idx="492">
                  <c:v>6633.7</c:v>
                </c:pt>
                <c:pt idx="493">
                  <c:v>7726</c:v>
                </c:pt>
                <c:pt idx="494">
                  <c:v>8262.6</c:v>
                </c:pt>
                <c:pt idx="495">
                  <c:v>9673.1</c:v>
                </c:pt>
                <c:pt idx="496">
                  <c:v>11084.7</c:v>
                </c:pt>
                <c:pt idx="497">
                  <c:v>12884.2</c:v>
                </c:pt>
                <c:pt idx="498">
                  <c:v>12170</c:v>
                </c:pt>
                <c:pt idx="499">
                  <c:v>13119.7</c:v>
                </c:pt>
                <c:pt idx="500">
                  <c:v>13648.3</c:v>
                </c:pt>
                <c:pt idx="501">
                  <c:v>14342.5</c:v>
                </c:pt>
                <c:pt idx="502">
                  <c:v>14585.2</c:v>
                </c:pt>
                <c:pt idx="503">
                  <c:v>15256.5</c:v>
                </c:pt>
                <c:pt idx="504">
                  <c:v>16464.2</c:v>
                </c:pt>
                <c:pt idx="505">
                  <c:v>17221.8</c:v>
                </c:pt>
                <c:pt idx="506">
                  <c:v>7293</c:v>
                </c:pt>
                <c:pt idx="507">
                  <c:v>7988.5</c:v>
                </c:pt>
                <c:pt idx="508">
                  <c:v>8690.2000000000007</c:v>
                </c:pt>
                <c:pt idx="509">
                  <c:v>9173.2999999999993</c:v>
                </c:pt>
                <c:pt idx="510">
                  <c:v>9332.1</c:v>
                </c:pt>
                <c:pt idx="511">
                  <c:v>9948.4</c:v>
                </c:pt>
                <c:pt idx="512">
                  <c:v>10736.7</c:v>
                </c:pt>
                <c:pt idx="513">
                  <c:v>11415.1</c:v>
                </c:pt>
                <c:pt idx="514">
                  <c:v>11993.4</c:v>
                </c:pt>
                <c:pt idx="515">
                  <c:v>12850.9</c:v>
                </c:pt>
                <c:pt idx="516">
                  <c:v>14119.6</c:v>
                </c:pt>
                <c:pt idx="517">
                  <c:v>15613.2</c:v>
                </c:pt>
                <c:pt idx="518">
                  <c:v>17445.900000000001</c:v>
                </c:pt>
                <c:pt idx="519">
                  <c:v>18724.599999999999</c:v>
                </c:pt>
                <c:pt idx="520">
                  <c:v>17542.8</c:v>
                </c:pt>
                <c:pt idx="521">
                  <c:v>19099.099999999999</c:v>
                </c:pt>
                <c:pt idx="522">
                  <c:v>19486.2</c:v>
                </c:pt>
                <c:pt idx="523">
                  <c:v>20132.900000000001</c:v>
                </c:pt>
                <c:pt idx="524">
                  <c:v>20488.5</c:v>
                </c:pt>
                <c:pt idx="525">
                  <c:v>21307.7</c:v>
                </c:pt>
                <c:pt idx="526">
                  <c:v>22328.2</c:v>
                </c:pt>
                <c:pt idx="527">
                  <c:v>22397.1</c:v>
                </c:pt>
                <c:pt idx="528">
                  <c:v>13677.2</c:v>
                </c:pt>
                <c:pt idx="529">
                  <c:v>14436.2</c:v>
                </c:pt>
                <c:pt idx="530">
                  <c:v>15422.9</c:v>
                </c:pt>
                <c:pt idx="531">
                  <c:v>16447.5</c:v>
                </c:pt>
                <c:pt idx="532">
                  <c:v>17361</c:v>
                </c:pt>
                <c:pt idx="533">
                  <c:v>18863.599999999999</c:v>
                </c:pt>
                <c:pt idx="534">
                  <c:v>19883.5</c:v>
                </c:pt>
                <c:pt idx="535">
                  <c:v>20918.900000000001</c:v>
                </c:pt>
                <c:pt idx="536">
                  <c:v>21252.6</c:v>
                </c:pt>
                <c:pt idx="537">
                  <c:v>22151.3</c:v>
                </c:pt>
                <c:pt idx="538">
                  <c:v>23540.2</c:v>
                </c:pt>
                <c:pt idx="539">
                  <c:v>25504</c:v>
                </c:pt>
                <c:pt idx="540">
                  <c:v>26868.9</c:v>
                </c:pt>
                <c:pt idx="541">
                  <c:v>26447.4</c:v>
                </c:pt>
                <c:pt idx="542">
                  <c:v>24641.7</c:v>
                </c:pt>
                <c:pt idx="543">
                  <c:v>24424.5</c:v>
                </c:pt>
                <c:pt idx="544">
                  <c:v>24186.9</c:v>
                </c:pt>
                <c:pt idx="545">
                  <c:v>24166.799999999999</c:v>
                </c:pt>
                <c:pt idx="546">
                  <c:v>23943.5</c:v>
                </c:pt>
                <c:pt idx="547">
                  <c:v>24713.200000000001</c:v>
                </c:pt>
                <c:pt idx="548">
                  <c:v>25905.4</c:v>
                </c:pt>
                <c:pt idx="549">
                  <c:v>26535.9</c:v>
                </c:pt>
                <c:pt idx="550">
                  <c:v>19218.8</c:v>
                </c:pt>
                <c:pt idx="551">
                  <c:v>20144.7</c:v>
                </c:pt>
                <c:pt idx="552">
                  <c:v>21115.3</c:v>
                </c:pt>
                <c:pt idx="553">
                  <c:v>22043.9</c:v>
                </c:pt>
                <c:pt idx="554">
                  <c:v>23676.1</c:v>
                </c:pt>
                <c:pt idx="555">
                  <c:v>25649.5</c:v>
                </c:pt>
                <c:pt idx="556">
                  <c:v>25718.3</c:v>
                </c:pt>
                <c:pt idx="557">
                  <c:v>26263.8</c:v>
                </c:pt>
                <c:pt idx="558">
                  <c:v>26695.4</c:v>
                </c:pt>
                <c:pt idx="559">
                  <c:v>28368.5</c:v>
                </c:pt>
                <c:pt idx="560">
                  <c:v>28863.8</c:v>
                </c:pt>
                <c:pt idx="561">
                  <c:v>30968.9</c:v>
                </c:pt>
                <c:pt idx="562">
                  <c:v>33448.9</c:v>
                </c:pt>
                <c:pt idx="563">
                  <c:v>33078.800000000003</c:v>
                </c:pt>
                <c:pt idx="564">
                  <c:v>30166.7</c:v>
                </c:pt>
                <c:pt idx="565">
                  <c:v>31819.3</c:v>
                </c:pt>
                <c:pt idx="566">
                  <c:v>33002.6</c:v>
                </c:pt>
                <c:pt idx="567">
                  <c:v>33791.1</c:v>
                </c:pt>
                <c:pt idx="568">
                  <c:v>33543.199999999997</c:v>
                </c:pt>
                <c:pt idx="569">
                  <c:v>34072.300000000003</c:v>
                </c:pt>
                <c:pt idx="570">
                  <c:v>35704.1</c:v>
                </c:pt>
                <c:pt idx="571">
                  <c:v>35896.400000000001</c:v>
                </c:pt>
                <c:pt idx="572">
                  <c:v>17031.7</c:v>
                </c:pt>
                <c:pt idx="573">
                  <c:v>18353.599999999999</c:v>
                </c:pt>
                <c:pt idx="574">
                  <c:v>19605.7</c:v>
                </c:pt>
                <c:pt idx="575">
                  <c:v>20100.599999999999</c:v>
                </c:pt>
                <c:pt idx="576">
                  <c:v>20909.400000000001</c:v>
                </c:pt>
                <c:pt idx="577">
                  <c:v>22820.400000000001</c:v>
                </c:pt>
                <c:pt idx="578">
                  <c:v>23689.599999999999</c:v>
                </c:pt>
                <c:pt idx="579">
                  <c:v>24583</c:v>
                </c:pt>
                <c:pt idx="580">
                  <c:v>25361.3</c:v>
                </c:pt>
                <c:pt idx="581">
                  <c:v>26733.200000000001</c:v>
                </c:pt>
                <c:pt idx="582">
                  <c:v>27425.5</c:v>
                </c:pt>
                <c:pt idx="583">
                  <c:v>28398.5</c:v>
                </c:pt>
                <c:pt idx="584">
                  <c:v>28985.7</c:v>
                </c:pt>
                <c:pt idx="585">
                  <c:v>28506.3</c:v>
                </c:pt>
                <c:pt idx="586">
                  <c:v>26146</c:v>
                </c:pt>
                <c:pt idx="587">
                  <c:v>27293.1</c:v>
                </c:pt>
                <c:pt idx="588">
                  <c:v>27497.200000000001</c:v>
                </c:pt>
                <c:pt idx="589">
                  <c:v>28315.599999999999</c:v>
                </c:pt>
                <c:pt idx="590">
                  <c:v>28654.6</c:v>
                </c:pt>
                <c:pt idx="591">
                  <c:v>29890.400000000001</c:v>
                </c:pt>
                <c:pt idx="592">
                  <c:v>31182.9</c:v>
                </c:pt>
                <c:pt idx="593">
                  <c:v>31186.1</c:v>
                </c:pt>
              </c:numCache>
            </c:numRef>
          </c:xVal>
          <c:yVal>
            <c:numRef>
              <c:f>'Direct contribution to GDP'!$C$59:$C$652</c:f>
              <c:numCache>
                <c:formatCode>0.00</c:formatCode>
                <c:ptCount val="594"/>
                <c:pt idx="0">
                  <c:v>4.8694600000000001</c:v>
                </c:pt>
                <c:pt idx="1">
                  <c:v>4.7511700000000001</c:v>
                </c:pt>
                <c:pt idx="2">
                  <c:v>4.6954000000000002</c:v>
                </c:pt>
                <c:pt idx="3">
                  <c:v>4.7213099999999999</c:v>
                </c:pt>
                <c:pt idx="4">
                  <c:v>4.50969</c:v>
                </c:pt>
                <c:pt idx="5">
                  <c:v>4.8271100000000002</c:v>
                </c:pt>
                <c:pt idx="6">
                  <c:v>4.8479000000000001</c:v>
                </c:pt>
                <c:pt idx="7">
                  <c:v>4.8244400000000001</c:v>
                </c:pt>
                <c:pt idx="8">
                  <c:v>4.8489300000000002</c:v>
                </c:pt>
                <c:pt idx="9">
                  <c:v>4.8807299999999998</c:v>
                </c:pt>
                <c:pt idx="10">
                  <c:v>4.7928100000000002</c:v>
                </c:pt>
                <c:pt idx="11">
                  <c:v>4.6858500000000003</c:v>
                </c:pt>
                <c:pt idx="12">
                  <c:v>4.6335899999999999</c:v>
                </c:pt>
                <c:pt idx="13">
                  <c:v>4.7683900000000001</c:v>
                </c:pt>
                <c:pt idx="14">
                  <c:v>4.8410700000000002</c:v>
                </c:pt>
                <c:pt idx="15">
                  <c:v>5.05185</c:v>
                </c:pt>
                <c:pt idx="16">
                  <c:v>5.0228999999999999</c:v>
                </c:pt>
                <c:pt idx="17">
                  <c:v>5.2209000000000003</c:v>
                </c:pt>
                <c:pt idx="18">
                  <c:v>5.2775299999999996</c:v>
                </c:pt>
                <c:pt idx="19">
                  <c:v>5.4101100000000004</c:v>
                </c:pt>
                <c:pt idx="20">
                  <c:v>5.4996700000000001</c:v>
                </c:pt>
                <c:pt idx="21">
                  <c:v>5.5884200000000002</c:v>
                </c:pt>
                <c:pt idx="22">
                  <c:v>2.4269400000000001</c:v>
                </c:pt>
                <c:pt idx="23">
                  <c:v>2.5378799999999999</c:v>
                </c:pt>
                <c:pt idx="24">
                  <c:v>2.65856</c:v>
                </c:pt>
                <c:pt idx="25">
                  <c:v>2.7627000000000002</c:v>
                </c:pt>
                <c:pt idx="26">
                  <c:v>3.1054900000000001</c:v>
                </c:pt>
                <c:pt idx="27">
                  <c:v>3.5796299999999999</c:v>
                </c:pt>
                <c:pt idx="28">
                  <c:v>3.2246800000000002</c:v>
                </c:pt>
                <c:pt idx="29">
                  <c:v>2.5285799999999998</c:v>
                </c:pt>
                <c:pt idx="30">
                  <c:v>2.4554800000000001</c:v>
                </c:pt>
                <c:pt idx="31">
                  <c:v>2.5592999999999999</c:v>
                </c:pt>
                <c:pt idx="32">
                  <c:v>2.35947</c:v>
                </c:pt>
                <c:pt idx="33">
                  <c:v>2.2967200000000001</c:v>
                </c:pt>
                <c:pt idx="34">
                  <c:v>2.2987000000000002</c:v>
                </c:pt>
                <c:pt idx="35">
                  <c:v>2.23875</c:v>
                </c:pt>
                <c:pt idx="36">
                  <c:v>2.2222499999999998</c:v>
                </c:pt>
                <c:pt idx="37">
                  <c:v>2.1486700000000001</c:v>
                </c:pt>
                <c:pt idx="38">
                  <c:v>2.1731500000000001</c:v>
                </c:pt>
                <c:pt idx="39">
                  <c:v>2.2548900000000001</c:v>
                </c:pt>
                <c:pt idx="40">
                  <c:v>2.3406899999999999</c:v>
                </c:pt>
                <c:pt idx="41">
                  <c:v>2.3633000000000002</c:v>
                </c:pt>
                <c:pt idx="42">
                  <c:v>2.3374000000000001</c:v>
                </c:pt>
                <c:pt idx="43">
                  <c:v>2.22804</c:v>
                </c:pt>
                <c:pt idx="44">
                  <c:v>3.2470599999999998</c:v>
                </c:pt>
                <c:pt idx="45">
                  <c:v>4.2980499999999999</c:v>
                </c:pt>
                <c:pt idx="46">
                  <c:v>4.1161799999999999</c:v>
                </c:pt>
                <c:pt idx="47">
                  <c:v>5.2970800000000002</c:v>
                </c:pt>
                <c:pt idx="48">
                  <c:v>5.2170100000000001</c:v>
                </c:pt>
                <c:pt idx="49">
                  <c:v>6.3287199999999997</c:v>
                </c:pt>
                <c:pt idx="50">
                  <c:v>6.8306100000000001</c:v>
                </c:pt>
                <c:pt idx="51">
                  <c:v>6.6937699999999998</c:v>
                </c:pt>
                <c:pt idx="52">
                  <c:v>7.13422</c:v>
                </c:pt>
                <c:pt idx="53">
                  <c:v>7.4138400000000004</c:v>
                </c:pt>
                <c:pt idx="54">
                  <c:v>6.8053100000000004</c:v>
                </c:pt>
                <c:pt idx="55">
                  <c:v>6.3170400000000004</c:v>
                </c:pt>
                <c:pt idx="56">
                  <c:v>4.0482199999999997</c:v>
                </c:pt>
                <c:pt idx="57">
                  <c:v>3.7597999999999998</c:v>
                </c:pt>
                <c:pt idx="58">
                  <c:v>3.6773199999999999</c:v>
                </c:pt>
                <c:pt idx="59">
                  <c:v>3.6080399999999999</c:v>
                </c:pt>
                <c:pt idx="60">
                  <c:v>3.5575299999999999</c:v>
                </c:pt>
                <c:pt idx="61">
                  <c:v>3.4674</c:v>
                </c:pt>
                <c:pt idx="62">
                  <c:v>3.5575199999999998</c:v>
                </c:pt>
                <c:pt idx="63">
                  <c:v>3.5527799999999998</c:v>
                </c:pt>
                <c:pt idx="64">
                  <c:v>3.2282899999999999</c:v>
                </c:pt>
                <c:pt idx="65">
                  <c:v>3.4263699999999999</c:v>
                </c:pt>
                <c:pt idx="66">
                  <c:v>7.48306</c:v>
                </c:pt>
                <c:pt idx="67">
                  <c:v>9.5424100000000003</c:v>
                </c:pt>
                <c:pt idx="68">
                  <c:v>6.3373900000000001</c:v>
                </c:pt>
                <c:pt idx="69">
                  <c:v>6.8936599999999997</c:v>
                </c:pt>
                <c:pt idx="70">
                  <c:v>6.7686200000000003</c:v>
                </c:pt>
                <c:pt idx="71">
                  <c:v>6.7102399999999998</c:v>
                </c:pt>
                <c:pt idx="72">
                  <c:v>7.5950899999999999</c:v>
                </c:pt>
                <c:pt idx="73">
                  <c:v>7.2409600000000003</c:v>
                </c:pt>
                <c:pt idx="74">
                  <c:v>10.2271</c:v>
                </c:pt>
                <c:pt idx="75">
                  <c:v>9.4388799999999993</c:v>
                </c:pt>
                <c:pt idx="76">
                  <c:v>9.7130299999999998</c:v>
                </c:pt>
                <c:pt idx="77">
                  <c:v>9.6249400000000005</c:v>
                </c:pt>
                <c:pt idx="78">
                  <c:v>9.58962</c:v>
                </c:pt>
                <c:pt idx="79">
                  <c:v>10.0512</c:v>
                </c:pt>
                <c:pt idx="80">
                  <c:v>9.1533300000000004</c:v>
                </c:pt>
                <c:pt idx="81">
                  <c:v>8.4116900000000001</c:v>
                </c:pt>
                <c:pt idx="82">
                  <c:v>9.13856</c:v>
                </c:pt>
                <c:pt idx="83">
                  <c:v>8.8151100000000007</c:v>
                </c:pt>
                <c:pt idx="84">
                  <c:v>9.4861199999999997</c:v>
                </c:pt>
                <c:pt idx="85">
                  <c:v>9.8954900000000006</c:v>
                </c:pt>
                <c:pt idx="86">
                  <c:v>10.279500000000001</c:v>
                </c:pt>
                <c:pt idx="87">
                  <c:v>10.731400000000001</c:v>
                </c:pt>
                <c:pt idx="88">
                  <c:v>9.3637200000000007</c:v>
                </c:pt>
                <c:pt idx="89">
                  <c:v>8.8309700000000007</c:v>
                </c:pt>
                <c:pt idx="90">
                  <c:v>9.0911000000000008</c:v>
                </c:pt>
                <c:pt idx="91">
                  <c:v>8.8155300000000008</c:v>
                </c:pt>
                <c:pt idx="92">
                  <c:v>9.5223099999999992</c:v>
                </c:pt>
                <c:pt idx="93">
                  <c:v>10.5434</c:v>
                </c:pt>
                <c:pt idx="94">
                  <c:v>10.617000000000001</c:v>
                </c:pt>
                <c:pt idx="95">
                  <c:v>9.5633700000000008</c:v>
                </c:pt>
                <c:pt idx="96">
                  <c:v>7.9049100000000001</c:v>
                </c:pt>
                <c:pt idx="97">
                  <c:v>7.3810000000000002</c:v>
                </c:pt>
                <c:pt idx="98">
                  <c:v>7.2298299999999998</c:v>
                </c:pt>
                <c:pt idx="99">
                  <c:v>6.8040900000000004</c:v>
                </c:pt>
                <c:pt idx="100">
                  <c:v>6.5067500000000003</c:v>
                </c:pt>
                <c:pt idx="101">
                  <c:v>5.7894500000000004</c:v>
                </c:pt>
                <c:pt idx="102">
                  <c:v>4.8301600000000002</c:v>
                </c:pt>
                <c:pt idx="103">
                  <c:v>4.9288299999999996</c:v>
                </c:pt>
                <c:pt idx="104">
                  <c:v>5.0522600000000004</c:v>
                </c:pt>
                <c:pt idx="105">
                  <c:v>5.4147100000000004</c:v>
                </c:pt>
                <c:pt idx="106">
                  <c:v>6.33026</c:v>
                </c:pt>
                <c:pt idx="107">
                  <c:v>6.3330500000000001</c:v>
                </c:pt>
                <c:pt idx="108">
                  <c:v>6.3953199999999999</c:v>
                </c:pt>
                <c:pt idx="109">
                  <c:v>7.19374</c:v>
                </c:pt>
                <c:pt idx="110">
                  <c:v>2.9912999999999998</c:v>
                </c:pt>
                <c:pt idx="111">
                  <c:v>3.2879700000000001</c:v>
                </c:pt>
                <c:pt idx="112">
                  <c:v>3.3832900000000001</c:v>
                </c:pt>
                <c:pt idx="113">
                  <c:v>3.3985599999999998</c:v>
                </c:pt>
                <c:pt idx="114">
                  <c:v>3.1390600000000002</c:v>
                </c:pt>
                <c:pt idx="115">
                  <c:v>3.6563500000000002</c:v>
                </c:pt>
                <c:pt idx="116">
                  <c:v>3.4918</c:v>
                </c:pt>
                <c:pt idx="117">
                  <c:v>3.3641800000000002</c:v>
                </c:pt>
                <c:pt idx="118">
                  <c:v>3.2709100000000002</c:v>
                </c:pt>
                <c:pt idx="119">
                  <c:v>3.23081</c:v>
                </c:pt>
                <c:pt idx="120">
                  <c:v>3.2288999999999999</c:v>
                </c:pt>
                <c:pt idx="121">
                  <c:v>3.1537099999999998</c:v>
                </c:pt>
                <c:pt idx="122">
                  <c:v>3.01715</c:v>
                </c:pt>
                <c:pt idx="123">
                  <c:v>2.9153799999999999</c:v>
                </c:pt>
                <c:pt idx="124">
                  <c:v>2.93099</c:v>
                </c:pt>
                <c:pt idx="125">
                  <c:v>2.82416</c:v>
                </c:pt>
                <c:pt idx="126">
                  <c:v>2.70608</c:v>
                </c:pt>
                <c:pt idx="127">
                  <c:v>2.68025</c:v>
                </c:pt>
                <c:pt idx="128">
                  <c:v>2.60303</c:v>
                </c:pt>
                <c:pt idx="129">
                  <c:v>2.5542099999999999</c:v>
                </c:pt>
                <c:pt idx="130">
                  <c:v>2.5165099999999998</c:v>
                </c:pt>
                <c:pt idx="131">
                  <c:v>2.5369299999999999</c:v>
                </c:pt>
                <c:pt idx="132">
                  <c:v>2.24356</c:v>
                </c:pt>
                <c:pt idx="133">
                  <c:v>2.3484099999999999</c:v>
                </c:pt>
                <c:pt idx="134">
                  <c:v>2.3830499999999999</c:v>
                </c:pt>
                <c:pt idx="135">
                  <c:v>2.4119700000000002</c:v>
                </c:pt>
                <c:pt idx="136">
                  <c:v>2.3865400000000001</c:v>
                </c:pt>
                <c:pt idx="137">
                  <c:v>2.4980199999999999</c:v>
                </c:pt>
                <c:pt idx="138">
                  <c:v>2.3652799999999998</c:v>
                </c:pt>
                <c:pt idx="139">
                  <c:v>2.19462</c:v>
                </c:pt>
                <c:pt idx="140">
                  <c:v>2.0470199999999998</c:v>
                </c:pt>
                <c:pt idx="141">
                  <c:v>2.05803</c:v>
                </c:pt>
                <c:pt idx="142">
                  <c:v>2.0458599999999998</c:v>
                </c:pt>
                <c:pt idx="143">
                  <c:v>2.00543</c:v>
                </c:pt>
                <c:pt idx="144">
                  <c:v>1.92493</c:v>
                </c:pt>
                <c:pt idx="145">
                  <c:v>1.83388</c:v>
                </c:pt>
                <c:pt idx="146">
                  <c:v>1.8317600000000001</c:v>
                </c:pt>
                <c:pt idx="147">
                  <c:v>1.81785</c:v>
                </c:pt>
                <c:pt idx="148">
                  <c:v>1.9056</c:v>
                </c:pt>
                <c:pt idx="149">
                  <c:v>1.9363999999999999</c:v>
                </c:pt>
                <c:pt idx="150">
                  <c:v>2.0488900000000001</c:v>
                </c:pt>
                <c:pt idx="151">
                  <c:v>2.1135999999999999</c:v>
                </c:pt>
                <c:pt idx="152">
                  <c:v>2.2198500000000001</c:v>
                </c:pt>
                <c:pt idx="153">
                  <c:v>2.2440600000000002</c:v>
                </c:pt>
                <c:pt idx="154">
                  <c:v>4.3913799999999998</c:v>
                </c:pt>
                <c:pt idx="155">
                  <c:v>4.2157200000000001</c:v>
                </c:pt>
                <c:pt idx="156">
                  <c:v>3.98245</c:v>
                </c:pt>
                <c:pt idx="157">
                  <c:v>4.1502299999999996</c:v>
                </c:pt>
                <c:pt idx="158">
                  <c:v>4.6301100000000002</c:v>
                </c:pt>
                <c:pt idx="159">
                  <c:v>4.7903000000000002</c:v>
                </c:pt>
                <c:pt idx="160">
                  <c:v>4.5529000000000002</c:v>
                </c:pt>
                <c:pt idx="161">
                  <c:v>4.4470200000000002</c:v>
                </c:pt>
                <c:pt idx="162">
                  <c:v>4.0241600000000002</c:v>
                </c:pt>
                <c:pt idx="163">
                  <c:v>4.1403499999999998</c:v>
                </c:pt>
                <c:pt idx="164">
                  <c:v>4.0517099999999999</c:v>
                </c:pt>
                <c:pt idx="165">
                  <c:v>3.6948599999999998</c:v>
                </c:pt>
                <c:pt idx="166">
                  <c:v>2.99525</c:v>
                </c:pt>
                <c:pt idx="167">
                  <c:v>3.2480199999999999</c:v>
                </c:pt>
                <c:pt idx="168">
                  <c:v>3.4932799999999999</c:v>
                </c:pt>
                <c:pt idx="169">
                  <c:v>3.4431099999999999</c:v>
                </c:pt>
                <c:pt idx="170">
                  <c:v>3.4349699999999999</c:v>
                </c:pt>
                <c:pt idx="171">
                  <c:v>3.39344</c:v>
                </c:pt>
                <c:pt idx="172">
                  <c:v>3.7411599999999998</c:v>
                </c:pt>
                <c:pt idx="173">
                  <c:v>3.95445</c:v>
                </c:pt>
                <c:pt idx="174">
                  <c:v>3.8440099999999999</c:v>
                </c:pt>
                <c:pt idx="175">
                  <c:v>3.9960499999999999</c:v>
                </c:pt>
                <c:pt idx="176">
                  <c:v>2.6311200000000001</c:v>
                </c:pt>
                <c:pt idx="177">
                  <c:v>3.0565699999999998</c:v>
                </c:pt>
                <c:pt idx="178">
                  <c:v>3.11355</c:v>
                </c:pt>
                <c:pt idx="179">
                  <c:v>3.1802600000000001</c:v>
                </c:pt>
                <c:pt idx="180">
                  <c:v>3.2597200000000002</c:v>
                </c:pt>
                <c:pt idx="181">
                  <c:v>3.2934299999999999</c:v>
                </c:pt>
                <c:pt idx="182">
                  <c:v>3.0092400000000001</c:v>
                </c:pt>
                <c:pt idx="183">
                  <c:v>2.8566400000000001</c:v>
                </c:pt>
                <c:pt idx="184">
                  <c:v>2.6963599999999999</c:v>
                </c:pt>
                <c:pt idx="185">
                  <c:v>2.57003</c:v>
                </c:pt>
                <c:pt idx="186">
                  <c:v>2.4735200000000002</c:v>
                </c:pt>
                <c:pt idx="187">
                  <c:v>2.3662200000000002</c:v>
                </c:pt>
                <c:pt idx="188">
                  <c:v>2.3742700000000001</c:v>
                </c:pt>
                <c:pt idx="189">
                  <c:v>2.2050900000000002</c:v>
                </c:pt>
                <c:pt idx="190">
                  <c:v>2.05905</c:v>
                </c:pt>
                <c:pt idx="191">
                  <c:v>2.0042900000000001</c:v>
                </c:pt>
                <c:pt idx="192">
                  <c:v>1.97468</c:v>
                </c:pt>
                <c:pt idx="193">
                  <c:v>1.99959</c:v>
                </c:pt>
                <c:pt idx="194">
                  <c:v>1.98526</c:v>
                </c:pt>
                <c:pt idx="195">
                  <c:v>2.03132</c:v>
                </c:pt>
                <c:pt idx="196">
                  <c:v>1.9749000000000001</c:v>
                </c:pt>
                <c:pt idx="197">
                  <c:v>1.98549</c:v>
                </c:pt>
                <c:pt idx="198">
                  <c:v>3.6698200000000001</c:v>
                </c:pt>
                <c:pt idx="199">
                  <c:v>3.73637</c:v>
                </c:pt>
                <c:pt idx="200">
                  <c:v>3.8903799999999999</c:v>
                </c:pt>
                <c:pt idx="201">
                  <c:v>3.9683099999999998</c:v>
                </c:pt>
                <c:pt idx="202">
                  <c:v>4.1808800000000002</c:v>
                </c:pt>
                <c:pt idx="203">
                  <c:v>4.3465299999999996</c:v>
                </c:pt>
                <c:pt idx="204">
                  <c:v>4.2494500000000004</c:v>
                </c:pt>
                <c:pt idx="205">
                  <c:v>4.0806300000000002</c:v>
                </c:pt>
                <c:pt idx="206">
                  <c:v>3.89045</c:v>
                </c:pt>
                <c:pt idx="207">
                  <c:v>3.79196</c:v>
                </c:pt>
                <c:pt idx="208">
                  <c:v>3.6824300000000001</c:v>
                </c:pt>
                <c:pt idx="209">
                  <c:v>3.6684800000000002</c:v>
                </c:pt>
                <c:pt idx="210">
                  <c:v>3.68851</c:v>
                </c:pt>
                <c:pt idx="211">
                  <c:v>3.70167</c:v>
                </c:pt>
                <c:pt idx="212">
                  <c:v>3.6186799999999999</c:v>
                </c:pt>
                <c:pt idx="213">
                  <c:v>3.5550099999999998</c:v>
                </c:pt>
                <c:pt idx="214">
                  <c:v>3.7368800000000002</c:v>
                </c:pt>
                <c:pt idx="215">
                  <c:v>3.7418900000000002</c:v>
                </c:pt>
                <c:pt idx="216">
                  <c:v>3.7722899999999999</c:v>
                </c:pt>
                <c:pt idx="217">
                  <c:v>3.7775500000000002</c:v>
                </c:pt>
                <c:pt idx="218">
                  <c:v>3.6894300000000002</c:v>
                </c:pt>
                <c:pt idx="219">
                  <c:v>3.6255700000000002</c:v>
                </c:pt>
                <c:pt idx="220">
                  <c:v>4.0368199999999996</c:v>
                </c:pt>
                <c:pt idx="221">
                  <c:v>4.1379799999999998</c:v>
                </c:pt>
                <c:pt idx="222">
                  <c:v>4.2570899999999998</c:v>
                </c:pt>
                <c:pt idx="223">
                  <c:v>4.2821800000000003</c:v>
                </c:pt>
                <c:pt idx="224">
                  <c:v>4.3588800000000001</c:v>
                </c:pt>
                <c:pt idx="225">
                  <c:v>4.5070899999999998</c:v>
                </c:pt>
                <c:pt idx="226">
                  <c:v>4.4910199999999998</c:v>
                </c:pt>
                <c:pt idx="227">
                  <c:v>4.25169</c:v>
                </c:pt>
                <c:pt idx="228">
                  <c:v>4.0762499999999999</c:v>
                </c:pt>
                <c:pt idx="229">
                  <c:v>4.0891299999999999</c:v>
                </c:pt>
                <c:pt idx="230">
                  <c:v>4.1128200000000001</c:v>
                </c:pt>
                <c:pt idx="231">
                  <c:v>4.10236</c:v>
                </c:pt>
                <c:pt idx="232">
                  <c:v>3.90388</c:v>
                </c:pt>
                <c:pt idx="233">
                  <c:v>3.8038099999999999</c:v>
                </c:pt>
                <c:pt idx="234">
                  <c:v>3.87771</c:v>
                </c:pt>
                <c:pt idx="235">
                  <c:v>3.87222</c:v>
                </c:pt>
                <c:pt idx="236">
                  <c:v>3.8462800000000001</c:v>
                </c:pt>
                <c:pt idx="237">
                  <c:v>3.8536800000000002</c:v>
                </c:pt>
                <c:pt idx="238">
                  <c:v>3.8571200000000001</c:v>
                </c:pt>
                <c:pt idx="239">
                  <c:v>3.92814</c:v>
                </c:pt>
                <c:pt idx="240">
                  <c:v>3.95241</c:v>
                </c:pt>
                <c:pt idx="241">
                  <c:v>3.9580000000000002</c:v>
                </c:pt>
                <c:pt idx="242">
                  <c:v>4.7496099999999997</c:v>
                </c:pt>
                <c:pt idx="243">
                  <c:v>4.3283800000000001</c:v>
                </c:pt>
                <c:pt idx="244">
                  <c:v>3.7733400000000001</c:v>
                </c:pt>
                <c:pt idx="245">
                  <c:v>4.1839199999999996</c:v>
                </c:pt>
                <c:pt idx="246">
                  <c:v>5.3541999999999996</c:v>
                </c:pt>
                <c:pt idx="247">
                  <c:v>6.1614300000000002</c:v>
                </c:pt>
                <c:pt idx="248">
                  <c:v>6.1654999999999998</c:v>
                </c:pt>
                <c:pt idx="249">
                  <c:v>6.0651599999999997</c:v>
                </c:pt>
                <c:pt idx="250">
                  <c:v>5.5424100000000003</c:v>
                </c:pt>
                <c:pt idx="251">
                  <c:v>5.56379</c:v>
                </c:pt>
                <c:pt idx="252">
                  <c:v>5.7966499999999996</c:v>
                </c:pt>
                <c:pt idx="253">
                  <c:v>5.5928599999999999</c:v>
                </c:pt>
                <c:pt idx="254">
                  <c:v>5.3841299999999999</c:v>
                </c:pt>
                <c:pt idx="255">
                  <c:v>5.4601600000000001</c:v>
                </c:pt>
                <c:pt idx="256">
                  <c:v>5.6228499999999997</c:v>
                </c:pt>
                <c:pt idx="257">
                  <c:v>5.4709500000000002</c:v>
                </c:pt>
                <c:pt idx="258">
                  <c:v>5.9589499999999997</c:v>
                </c:pt>
                <c:pt idx="259">
                  <c:v>6.0812299999999997</c:v>
                </c:pt>
                <c:pt idx="260">
                  <c:v>6.9764999999999997</c:v>
                </c:pt>
                <c:pt idx="261">
                  <c:v>7.4489999999999998</c:v>
                </c:pt>
                <c:pt idx="262">
                  <c:v>7.7458600000000004</c:v>
                </c:pt>
                <c:pt idx="263">
                  <c:v>7.4974999999999996</c:v>
                </c:pt>
                <c:pt idx="264">
                  <c:v>4.5129799999999998</c:v>
                </c:pt>
                <c:pt idx="265">
                  <c:v>5.1959099999999996</c:v>
                </c:pt>
                <c:pt idx="266">
                  <c:v>5.4982499999999996</c:v>
                </c:pt>
                <c:pt idx="267">
                  <c:v>5.1699200000000003</c:v>
                </c:pt>
                <c:pt idx="268">
                  <c:v>4.9158499999999998</c:v>
                </c:pt>
                <c:pt idx="269">
                  <c:v>5.8993399999999996</c:v>
                </c:pt>
                <c:pt idx="270">
                  <c:v>5.6912000000000003</c:v>
                </c:pt>
                <c:pt idx="271">
                  <c:v>4.4110500000000004</c:v>
                </c:pt>
                <c:pt idx="272">
                  <c:v>4.0034299999999998</c:v>
                </c:pt>
                <c:pt idx="273">
                  <c:v>3.5966499999999999</c:v>
                </c:pt>
                <c:pt idx="274">
                  <c:v>3.8544299999999998</c:v>
                </c:pt>
                <c:pt idx="275">
                  <c:v>3.8036799999999999</c:v>
                </c:pt>
                <c:pt idx="276">
                  <c:v>3.6270799999999999</c:v>
                </c:pt>
                <c:pt idx="277">
                  <c:v>3.9267699999999999</c:v>
                </c:pt>
                <c:pt idx="278">
                  <c:v>4.2564299999999999</c:v>
                </c:pt>
                <c:pt idx="279">
                  <c:v>4.0688599999999999</c:v>
                </c:pt>
                <c:pt idx="280">
                  <c:v>4.1326099999999997</c:v>
                </c:pt>
                <c:pt idx="281">
                  <c:v>4.0108100000000002</c:v>
                </c:pt>
                <c:pt idx="282">
                  <c:v>3.69733</c:v>
                </c:pt>
                <c:pt idx="283">
                  <c:v>3.8931900000000002</c:v>
                </c:pt>
                <c:pt idx="284">
                  <c:v>4.0297000000000001</c:v>
                </c:pt>
                <c:pt idx="285">
                  <c:v>4.11937</c:v>
                </c:pt>
                <c:pt idx="286">
                  <c:v>2.02685</c:v>
                </c:pt>
                <c:pt idx="287">
                  <c:v>2.0845500000000001</c:v>
                </c:pt>
                <c:pt idx="288">
                  <c:v>2.1059700000000001</c:v>
                </c:pt>
                <c:pt idx="289">
                  <c:v>2.1946500000000002</c:v>
                </c:pt>
                <c:pt idx="290">
                  <c:v>2.1190699999999998</c:v>
                </c:pt>
                <c:pt idx="291">
                  <c:v>2.3146599999999999</c:v>
                </c:pt>
                <c:pt idx="292">
                  <c:v>2.0889600000000002</c:v>
                </c:pt>
                <c:pt idx="293">
                  <c:v>1.7967599999999999</c:v>
                </c:pt>
                <c:pt idx="294">
                  <c:v>1.7479100000000001</c:v>
                </c:pt>
                <c:pt idx="295">
                  <c:v>1.7573099999999999</c:v>
                </c:pt>
                <c:pt idx="296">
                  <c:v>1.75789</c:v>
                </c:pt>
                <c:pt idx="297">
                  <c:v>1.7544999999999999</c:v>
                </c:pt>
                <c:pt idx="298">
                  <c:v>1.74455</c:v>
                </c:pt>
                <c:pt idx="299">
                  <c:v>1.78345</c:v>
                </c:pt>
                <c:pt idx="300">
                  <c:v>1.86043</c:v>
                </c:pt>
                <c:pt idx="301">
                  <c:v>1.8803000000000001</c:v>
                </c:pt>
                <c:pt idx="302">
                  <c:v>1.93293</c:v>
                </c:pt>
                <c:pt idx="303">
                  <c:v>1.9375500000000001</c:v>
                </c:pt>
                <c:pt idx="304">
                  <c:v>1.8822000000000001</c:v>
                </c:pt>
                <c:pt idx="305">
                  <c:v>2.0337299999999998</c:v>
                </c:pt>
                <c:pt idx="306">
                  <c:v>1.7894699999999999</c:v>
                </c:pt>
                <c:pt idx="307">
                  <c:v>1.8867799999999999</c:v>
                </c:pt>
                <c:pt idx="308">
                  <c:v>4.3393800000000002</c:v>
                </c:pt>
                <c:pt idx="309">
                  <c:v>4.5548999999999999</c:v>
                </c:pt>
                <c:pt idx="310">
                  <c:v>4.6550200000000004</c:v>
                </c:pt>
                <c:pt idx="311">
                  <c:v>4.7807899999999997</c:v>
                </c:pt>
                <c:pt idx="312">
                  <c:v>4.8654500000000001</c:v>
                </c:pt>
                <c:pt idx="313">
                  <c:v>5.3079000000000001</c:v>
                </c:pt>
                <c:pt idx="314">
                  <c:v>5.14419</c:v>
                </c:pt>
                <c:pt idx="315">
                  <c:v>4.7787899999999999</c:v>
                </c:pt>
                <c:pt idx="316">
                  <c:v>4.4767000000000001</c:v>
                </c:pt>
                <c:pt idx="317">
                  <c:v>4.4592900000000002</c:v>
                </c:pt>
                <c:pt idx="318">
                  <c:v>4.30077</c:v>
                </c:pt>
                <c:pt idx="319">
                  <c:v>4.3327099999999996</c:v>
                </c:pt>
                <c:pt idx="320">
                  <c:v>4.2361899999999997</c:v>
                </c:pt>
                <c:pt idx="321">
                  <c:v>4.0049700000000001</c:v>
                </c:pt>
                <c:pt idx="322">
                  <c:v>3.8572299999999999</c:v>
                </c:pt>
                <c:pt idx="323">
                  <c:v>3.85134</c:v>
                </c:pt>
                <c:pt idx="324">
                  <c:v>4.1235900000000001</c:v>
                </c:pt>
                <c:pt idx="325">
                  <c:v>4.1961300000000001</c:v>
                </c:pt>
                <c:pt idx="326">
                  <c:v>4.3438499999999998</c:v>
                </c:pt>
                <c:pt idx="327">
                  <c:v>4.4279000000000002</c:v>
                </c:pt>
                <c:pt idx="328">
                  <c:v>4.56358</c:v>
                </c:pt>
                <c:pt idx="329">
                  <c:v>4.6197299999999997</c:v>
                </c:pt>
                <c:pt idx="330">
                  <c:v>0.88919000000000004</c:v>
                </c:pt>
                <c:pt idx="331">
                  <c:v>2.3586</c:v>
                </c:pt>
                <c:pt idx="332">
                  <c:v>2.6540499999999998</c:v>
                </c:pt>
                <c:pt idx="333">
                  <c:v>2.3651</c:v>
                </c:pt>
                <c:pt idx="334">
                  <c:v>2.13578</c:v>
                </c:pt>
                <c:pt idx="335">
                  <c:v>3.02982</c:v>
                </c:pt>
                <c:pt idx="336">
                  <c:v>2.9855900000000002</c:v>
                </c:pt>
                <c:pt idx="337">
                  <c:v>3.0617299999999998</c:v>
                </c:pt>
                <c:pt idx="338">
                  <c:v>2.8304</c:v>
                </c:pt>
                <c:pt idx="339">
                  <c:v>2.8990300000000002</c:v>
                </c:pt>
                <c:pt idx="340">
                  <c:v>3.0123500000000001</c:v>
                </c:pt>
                <c:pt idx="341">
                  <c:v>3.0928599999999999</c:v>
                </c:pt>
                <c:pt idx="342">
                  <c:v>2.95932</c:v>
                </c:pt>
                <c:pt idx="343">
                  <c:v>3.2115900000000002</c:v>
                </c:pt>
                <c:pt idx="344">
                  <c:v>3.6801499999999998</c:v>
                </c:pt>
                <c:pt idx="345">
                  <c:v>3.84232</c:v>
                </c:pt>
                <c:pt idx="346">
                  <c:v>3.6181299999999998</c:v>
                </c:pt>
                <c:pt idx="347">
                  <c:v>3.74525</c:v>
                </c:pt>
                <c:pt idx="348">
                  <c:v>3.7402899999999999</c:v>
                </c:pt>
                <c:pt idx="349">
                  <c:v>3.8185199999999999</c:v>
                </c:pt>
                <c:pt idx="350">
                  <c:v>4.0387599999999999</c:v>
                </c:pt>
                <c:pt idx="351">
                  <c:v>4.0362299999999998</c:v>
                </c:pt>
                <c:pt idx="352">
                  <c:v>1.1561999999999999</c:v>
                </c:pt>
                <c:pt idx="353">
                  <c:v>1.32168</c:v>
                </c:pt>
                <c:pt idx="354">
                  <c:v>1.59436</c:v>
                </c:pt>
                <c:pt idx="355">
                  <c:v>2.1368100000000001</c:v>
                </c:pt>
                <c:pt idx="356">
                  <c:v>2.7309399999999999</c:v>
                </c:pt>
                <c:pt idx="357">
                  <c:v>2.5059900000000002</c:v>
                </c:pt>
                <c:pt idx="358">
                  <c:v>2.5702500000000001</c:v>
                </c:pt>
                <c:pt idx="359">
                  <c:v>2.3226</c:v>
                </c:pt>
                <c:pt idx="360">
                  <c:v>2.3784700000000001</c:v>
                </c:pt>
                <c:pt idx="361">
                  <c:v>2.5264899999999999</c:v>
                </c:pt>
                <c:pt idx="362">
                  <c:v>2.4622899999999999</c:v>
                </c:pt>
                <c:pt idx="363">
                  <c:v>2.4672399999999999</c:v>
                </c:pt>
                <c:pt idx="364">
                  <c:v>2.4694699999999998</c:v>
                </c:pt>
                <c:pt idx="365">
                  <c:v>2.1236799999999998</c:v>
                </c:pt>
                <c:pt idx="366">
                  <c:v>2.2267600000000001</c:v>
                </c:pt>
                <c:pt idx="367">
                  <c:v>1.69425</c:v>
                </c:pt>
                <c:pt idx="368">
                  <c:v>1.6478600000000001</c:v>
                </c:pt>
                <c:pt idx="369">
                  <c:v>1.7119599999999999</c:v>
                </c:pt>
                <c:pt idx="370">
                  <c:v>1.7567299999999999</c:v>
                </c:pt>
                <c:pt idx="371">
                  <c:v>1.84172</c:v>
                </c:pt>
                <c:pt idx="372">
                  <c:v>1.9094800000000001</c:v>
                </c:pt>
                <c:pt idx="373">
                  <c:v>1.9344399999999999</c:v>
                </c:pt>
                <c:pt idx="374">
                  <c:v>2.1799400000000002</c:v>
                </c:pt>
                <c:pt idx="375">
                  <c:v>2.1191399999999998</c:v>
                </c:pt>
                <c:pt idx="376">
                  <c:v>2.4375800000000001</c:v>
                </c:pt>
                <c:pt idx="377">
                  <c:v>2.4663400000000002</c:v>
                </c:pt>
                <c:pt idx="378">
                  <c:v>2.4322599999999999</c:v>
                </c:pt>
                <c:pt idx="379">
                  <c:v>2.2639399999999998</c:v>
                </c:pt>
                <c:pt idx="380">
                  <c:v>2.23298</c:v>
                </c:pt>
                <c:pt idx="381">
                  <c:v>1.7035400000000001</c:v>
                </c:pt>
                <c:pt idx="382">
                  <c:v>1.6866399999999999</c:v>
                </c:pt>
                <c:pt idx="383">
                  <c:v>1.8477399999999999</c:v>
                </c:pt>
                <c:pt idx="384">
                  <c:v>1.8361099999999999</c:v>
                </c:pt>
                <c:pt idx="385">
                  <c:v>1.9025399999999999</c:v>
                </c:pt>
                <c:pt idx="386">
                  <c:v>1.95129</c:v>
                </c:pt>
                <c:pt idx="387">
                  <c:v>2.09076</c:v>
                </c:pt>
                <c:pt idx="388">
                  <c:v>2.0743100000000001</c:v>
                </c:pt>
                <c:pt idx="389">
                  <c:v>1.8604099999999999</c:v>
                </c:pt>
                <c:pt idx="390">
                  <c:v>1.86951</c:v>
                </c:pt>
                <c:pt idx="391">
                  <c:v>1.75654</c:v>
                </c:pt>
                <c:pt idx="392">
                  <c:v>1.7594799999999999</c:v>
                </c:pt>
                <c:pt idx="393">
                  <c:v>1.74027</c:v>
                </c:pt>
                <c:pt idx="394">
                  <c:v>1.7105699999999999</c:v>
                </c:pt>
                <c:pt idx="395">
                  <c:v>1.68354</c:v>
                </c:pt>
                <c:pt idx="396">
                  <c:v>17.007100000000001</c:v>
                </c:pt>
                <c:pt idx="397">
                  <c:v>15.945399999999999</c:v>
                </c:pt>
                <c:pt idx="398">
                  <c:v>16.209499999999998</c:v>
                </c:pt>
                <c:pt idx="399">
                  <c:v>16.038</c:v>
                </c:pt>
                <c:pt idx="400">
                  <c:v>16.146000000000001</c:v>
                </c:pt>
                <c:pt idx="401">
                  <c:v>14.3188</c:v>
                </c:pt>
                <c:pt idx="402">
                  <c:v>14.163399999999999</c:v>
                </c:pt>
                <c:pt idx="403">
                  <c:v>14.1251</c:v>
                </c:pt>
                <c:pt idx="404">
                  <c:v>13.3909</c:v>
                </c:pt>
                <c:pt idx="405">
                  <c:v>13.1228</c:v>
                </c:pt>
                <c:pt idx="406">
                  <c:v>12.338699999999999</c:v>
                </c:pt>
                <c:pt idx="407">
                  <c:v>12.424099999999999</c:v>
                </c:pt>
                <c:pt idx="408">
                  <c:v>12.9933</c:v>
                </c:pt>
                <c:pt idx="409">
                  <c:v>12.9665</c:v>
                </c:pt>
                <c:pt idx="410">
                  <c:v>11.6526</c:v>
                </c:pt>
                <c:pt idx="411">
                  <c:v>12.407</c:v>
                </c:pt>
                <c:pt idx="412">
                  <c:v>13.386900000000001</c:v>
                </c:pt>
                <c:pt idx="413">
                  <c:v>13.9771</c:v>
                </c:pt>
                <c:pt idx="414">
                  <c:v>13.711399999999999</c:v>
                </c:pt>
                <c:pt idx="415">
                  <c:v>14.139200000000001</c:v>
                </c:pt>
                <c:pt idx="416">
                  <c:v>14.029199999999999</c:v>
                </c:pt>
                <c:pt idx="417">
                  <c:v>14.0815</c:v>
                </c:pt>
                <c:pt idx="418">
                  <c:v>1.93577</c:v>
                </c:pt>
                <c:pt idx="419">
                  <c:v>2.1506400000000001</c:v>
                </c:pt>
                <c:pt idx="420">
                  <c:v>2.4835799999999999</c:v>
                </c:pt>
                <c:pt idx="421">
                  <c:v>2.50753</c:v>
                </c:pt>
                <c:pt idx="422">
                  <c:v>2.5838899999999998</c:v>
                </c:pt>
                <c:pt idx="423">
                  <c:v>2.4846200000000001</c:v>
                </c:pt>
                <c:pt idx="424">
                  <c:v>2.4406599999999998</c:v>
                </c:pt>
                <c:pt idx="425">
                  <c:v>2.3963000000000001</c:v>
                </c:pt>
                <c:pt idx="426">
                  <c:v>2.4152100000000001</c:v>
                </c:pt>
                <c:pt idx="427">
                  <c:v>2.40863</c:v>
                </c:pt>
                <c:pt idx="428">
                  <c:v>2.1558600000000001</c:v>
                </c:pt>
                <c:pt idx="429">
                  <c:v>2.0978400000000001</c:v>
                </c:pt>
                <c:pt idx="430">
                  <c:v>2.04142</c:v>
                </c:pt>
                <c:pt idx="431">
                  <c:v>1.92794</c:v>
                </c:pt>
                <c:pt idx="432">
                  <c:v>1.77803</c:v>
                </c:pt>
                <c:pt idx="433">
                  <c:v>1.69451</c:v>
                </c:pt>
                <c:pt idx="434">
                  <c:v>1.6882999999999999</c:v>
                </c:pt>
                <c:pt idx="435">
                  <c:v>1.68645</c:v>
                </c:pt>
                <c:pt idx="436">
                  <c:v>1.73</c:v>
                </c:pt>
                <c:pt idx="437">
                  <c:v>1.7454799999999999</c:v>
                </c:pt>
                <c:pt idx="438">
                  <c:v>1.83708</c:v>
                </c:pt>
                <c:pt idx="439">
                  <c:v>1.86564</c:v>
                </c:pt>
                <c:pt idx="440">
                  <c:v>3.0076399999999999</c:v>
                </c:pt>
                <c:pt idx="441">
                  <c:v>3.25543</c:v>
                </c:pt>
                <c:pt idx="442">
                  <c:v>1.78051</c:v>
                </c:pt>
                <c:pt idx="443">
                  <c:v>1.6995899999999999</c:v>
                </c:pt>
                <c:pt idx="444">
                  <c:v>1.6851100000000001</c:v>
                </c:pt>
                <c:pt idx="445">
                  <c:v>2.5470100000000002</c:v>
                </c:pt>
                <c:pt idx="446">
                  <c:v>2.0143300000000002</c:v>
                </c:pt>
                <c:pt idx="447">
                  <c:v>1.94936</c:v>
                </c:pt>
                <c:pt idx="448">
                  <c:v>1.7453700000000001</c:v>
                </c:pt>
                <c:pt idx="449">
                  <c:v>1.8688400000000001</c:v>
                </c:pt>
                <c:pt idx="450">
                  <c:v>1.78186</c:v>
                </c:pt>
                <c:pt idx="451">
                  <c:v>1.7780800000000001</c:v>
                </c:pt>
                <c:pt idx="452">
                  <c:v>1.8726100000000001</c:v>
                </c:pt>
                <c:pt idx="453">
                  <c:v>1.6513</c:v>
                </c:pt>
                <c:pt idx="454">
                  <c:v>1.6273200000000001</c:v>
                </c:pt>
                <c:pt idx="455">
                  <c:v>1.46749</c:v>
                </c:pt>
                <c:pt idx="456">
                  <c:v>1.53671</c:v>
                </c:pt>
                <c:pt idx="457">
                  <c:v>1.6301300000000001</c:v>
                </c:pt>
                <c:pt idx="458">
                  <c:v>1.6737200000000001</c:v>
                </c:pt>
                <c:pt idx="459">
                  <c:v>1.7027300000000001</c:v>
                </c:pt>
                <c:pt idx="460">
                  <c:v>1.75434</c:v>
                </c:pt>
                <c:pt idx="461">
                  <c:v>1.8189500000000001</c:v>
                </c:pt>
                <c:pt idx="462">
                  <c:v>5.4998300000000002</c:v>
                </c:pt>
                <c:pt idx="463">
                  <c:v>5.3166399999999996</c:v>
                </c:pt>
                <c:pt idx="464">
                  <c:v>5.39968</c:v>
                </c:pt>
                <c:pt idx="465">
                  <c:v>5.5649800000000003</c:v>
                </c:pt>
                <c:pt idx="466">
                  <c:v>4.9475800000000003</c:v>
                </c:pt>
                <c:pt idx="467">
                  <c:v>5.8119399999999999</c:v>
                </c:pt>
                <c:pt idx="468">
                  <c:v>5.65829</c:v>
                </c:pt>
                <c:pt idx="469">
                  <c:v>5.31907</c:v>
                </c:pt>
                <c:pt idx="470">
                  <c:v>4.9751200000000004</c:v>
                </c:pt>
                <c:pt idx="471">
                  <c:v>4.9366500000000002</c:v>
                </c:pt>
                <c:pt idx="472">
                  <c:v>4.7356699999999998</c:v>
                </c:pt>
                <c:pt idx="473">
                  <c:v>4.7981800000000003</c:v>
                </c:pt>
                <c:pt idx="474">
                  <c:v>4.9558</c:v>
                </c:pt>
                <c:pt idx="475">
                  <c:v>4.8769900000000002</c:v>
                </c:pt>
                <c:pt idx="476">
                  <c:v>4.6463099999999997</c:v>
                </c:pt>
                <c:pt idx="477">
                  <c:v>4.8463900000000004</c:v>
                </c:pt>
                <c:pt idx="478">
                  <c:v>5.18764</c:v>
                </c:pt>
                <c:pt idx="479">
                  <c:v>5.4597499999999997</c:v>
                </c:pt>
                <c:pt idx="480">
                  <c:v>5.7414300000000003</c:v>
                </c:pt>
                <c:pt idx="481">
                  <c:v>6.0962699999999996</c:v>
                </c:pt>
                <c:pt idx="482">
                  <c:v>6.2894199999999998</c:v>
                </c:pt>
                <c:pt idx="483">
                  <c:v>6.4193100000000003</c:v>
                </c:pt>
                <c:pt idx="484">
                  <c:v>1.5627899999999999</c:v>
                </c:pt>
                <c:pt idx="485">
                  <c:v>1.57742</c:v>
                </c:pt>
                <c:pt idx="486">
                  <c:v>1.48207</c:v>
                </c:pt>
                <c:pt idx="487">
                  <c:v>1.1551899999999999</c:v>
                </c:pt>
                <c:pt idx="488">
                  <c:v>1.09927</c:v>
                </c:pt>
                <c:pt idx="489">
                  <c:v>1.20495</c:v>
                </c:pt>
                <c:pt idx="490">
                  <c:v>1.2239</c:v>
                </c:pt>
                <c:pt idx="491">
                  <c:v>1.1740299999999999</c:v>
                </c:pt>
                <c:pt idx="492">
                  <c:v>1.26257</c:v>
                </c:pt>
                <c:pt idx="493">
                  <c:v>1.3089500000000001</c:v>
                </c:pt>
                <c:pt idx="494">
                  <c:v>1.87771</c:v>
                </c:pt>
                <c:pt idx="495">
                  <c:v>1.4204699999999999</c:v>
                </c:pt>
                <c:pt idx="496">
                  <c:v>1.4051100000000001</c:v>
                </c:pt>
                <c:pt idx="497">
                  <c:v>1.37079</c:v>
                </c:pt>
                <c:pt idx="498">
                  <c:v>1.25556</c:v>
                </c:pt>
                <c:pt idx="499">
                  <c:v>1.1978500000000001</c:v>
                </c:pt>
                <c:pt idx="500">
                  <c:v>1.2296100000000001</c:v>
                </c:pt>
                <c:pt idx="501">
                  <c:v>1.26247</c:v>
                </c:pt>
                <c:pt idx="502">
                  <c:v>1.23638</c:v>
                </c:pt>
                <c:pt idx="503">
                  <c:v>1.30071</c:v>
                </c:pt>
                <c:pt idx="504">
                  <c:v>1.3333299999999999</c:v>
                </c:pt>
                <c:pt idx="505">
                  <c:v>1.3237300000000001</c:v>
                </c:pt>
                <c:pt idx="506">
                  <c:v>1.54674</c:v>
                </c:pt>
                <c:pt idx="507">
                  <c:v>1.6635</c:v>
                </c:pt>
                <c:pt idx="508">
                  <c:v>1.46614</c:v>
                </c:pt>
                <c:pt idx="509">
                  <c:v>1.5624</c:v>
                </c:pt>
                <c:pt idx="510">
                  <c:v>1.4491000000000001</c:v>
                </c:pt>
                <c:pt idx="511">
                  <c:v>1.43588</c:v>
                </c:pt>
                <c:pt idx="512">
                  <c:v>1.7761100000000001</c:v>
                </c:pt>
                <c:pt idx="513">
                  <c:v>1.8876599999999999</c:v>
                </c:pt>
                <c:pt idx="514">
                  <c:v>1.7245200000000001</c:v>
                </c:pt>
                <c:pt idx="515">
                  <c:v>1.5193099999999999</c:v>
                </c:pt>
                <c:pt idx="516">
                  <c:v>1.6974800000000001</c:v>
                </c:pt>
                <c:pt idx="517">
                  <c:v>1.8652899999999999</c:v>
                </c:pt>
                <c:pt idx="518">
                  <c:v>2.1673200000000001</c:v>
                </c:pt>
                <c:pt idx="519">
                  <c:v>2.41859</c:v>
                </c:pt>
                <c:pt idx="520">
                  <c:v>2.50657</c:v>
                </c:pt>
                <c:pt idx="521">
                  <c:v>2.2559900000000002</c:v>
                </c:pt>
                <c:pt idx="522">
                  <c:v>2.1048</c:v>
                </c:pt>
                <c:pt idx="523">
                  <c:v>2.0802299999999998</c:v>
                </c:pt>
                <c:pt idx="524">
                  <c:v>2.16229</c:v>
                </c:pt>
                <c:pt idx="525">
                  <c:v>2.1958299999999999</c:v>
                </c:pt>
                <c:pt idx="526">
                  <c:v>2.2941500000000001</c:v>
                </c:pt>
                <c:pt idx="527">
                  <c:v>2.3861599999999998</c:v>
                </c:pt>
                <c:pt idx="528">
                  <c:v>4.64419</c:v>
                </c:pt>
                <c:pt idx="529">
                  <c:v>4.77257</c:v>
                </c:pt>
                <c:pt idx="530">
                  <c:v>4.8774600000000001</c:v>
                </c:pt>
                <c:pt idx="531">
                  <c:v>4.9540100000000002</c:v>
                </c:pt>
                <c:pt idx="532">
                  <c:v>5.0402800000000001</c:v>
                </c:pt>
                <c:pt idx="533">
                  <c:v>5.3848599999999998</c:v>
                </c:pt>
                <c:pt idx="534">
                  <c:v>5.3239900000000002</c:v>
                </c:pt>
                <c:pt idx="535">
                  <c:v>5.0451499999999996</c:v>
                </c:pt>
                <c:pt idx="536">
                  <c:v>4.8816800000000002</c:v>
                </c:pt>
                <c:pt idx="537">
                  <c:v>4.8721199999999998</c:v>
                </c:pt>
                <c:pt idx="538">
                  <c:v>4.9303100000000004</c:v>
                </c:pt>
                <c:pt idx="539">
                  <c:v>4.87019</c:v>
                </c:pt>
                <c:pt idx="540">
                  <c:v>4.8184100000000001</c:v>
                </c:pt>
                <c:pt idx="541">
                  <c:v>4.8162200000000004</c:v>
                </c:pt>
                <c:pt idx="542">
                  <c:v>4.4336099999999998</c:v>
                </c:pt>
                <c:pt idx="543">
                  <c:v>4.5054699999999999</c:v>
                </c:pt>
                <c:pt idx="544">
                  <c:v>4.7324000000000002</c:v>
                </c:pt>
                <c:pt idx="545">
                  <c:v>4.8495699999999999</c:v>
                </c:pt>
                <c:pt idx="546">
                  <c:v>4.9821200000000001</c:v>
                </c:pt>
                <c:pt idx="547">
                  <c:v>5.0914200000000003</c:v>
                </c:pt>
                <c:pt idx="548">
                  <c:v>5.1159699999999999</c:v>
                </c:pt>
                <c:pt idx="549">
                  <c:v>5.11836</c:v>
                </c:pt>
                <c:pt idx="550">
                  <c:v>1.90584</c:v>
                </c:pt>
                <c:pt idx="551">
                  <c:v>2.0439500000000002</c:v>
                </c:pt>
                <c:pt idx="552">
                  <c:v>2.2882099999999999</c:v>
                </c:pt>
                <c:pt idx="553">
                  <c:v>2.2796099999999999</c:v>
                </c:pt>
                <c:pt idx="554">
                  <c:v>2.32402</c:v>
                </c:pt>
                <c:pt idx="555">
                  <c:v>2.1358100000000002</c:v>
                </c:pt>
                <c:pt idx="556">
                  <c:v>2.3160699999999999</c:v>
                </c:pt>
                <c:pt idx="557">
                  <c:v>2.3534199999999998</c:v>
                </c:pt>
                <c:pt idx="558">
                  <c:v>2.2262</c:v>
                </c:pt>
                <c:pt idx="559">
                  <c:v>2.2085300000000001</c:v>
                </c:pt>
                <c:pt idx="560">
                  <c:v>2.2678500000000001</c:v>
                </c:pt>
                <c:pt idx="561">
                  <c:v>2.39934</c:v>
                </c:pt>
                <c:pt idx="562">
                  <c:v>2.3574600000000001</c:v>
                </c:pt>
                <c:pt idx="563">
                  <c:v>2.40198</c:v>
                </c:pt>
                <c:pt idx="564">
                  <c:v>2.5030999999999999</c:v>
                </c:pt>
                <c:pt idx="565">
                  <c:v>2.2713299999999998</c:v>
                </c:pt>
                <c:pt idx="566">
                  <c:v>2.3109799999999998</c:v>
                </c:pt>
                <c:pt idx="567">
                  <c:v>2.3426100000000001</c:v>
                </c:pt>
                <c:pt idx="568">
                  <c:v>2.3036699999999999</c:v>
                </c:pt>
                <c:pt idx="569">
                  <c:v>2.3475199999999998</c:v>
                </c:pt>
                <c:pt idx="570">
                  <c:v>2.4262600000000001</c:v>
                </c:pt>
                <c:pt idx="571">
                  <c:v>2.52372</c:v>
                </c:pt>
                <c:pt idx="572">
                  <c:v>4.5578700000000003</c:v>
                </c:pt>
                <c:pt idx="573">
                  <c:v>5.0156700000000001</c:v>
                </c:pt>
                <c:pt idx="574">
                  <c:v>5.0733699999999997</c:v>
                </c:pt>
                <c:pt idx="575">
                  <c:v>5.17943</c:v>
                </c:pt>
                <c:pt idx="576">
                  <c:v>4.8949800000000003</c:v>
                </c:pt>
                <c:pt idx="577">
                  <c:v>4.8925700000000001</c:v>
                </c:pt>
                <c:pt idx="578">
                  <c:v>4.5498000000000003</c:v>
                </c:pt>
                <c:pt idx="579">
                  <c:v>4.2200499999999996</c:v>
                </c:pt>
                <c:pt idx="580">
                  <c:v>3.9018099999999998</c:v>
                </c:pt>
                <c:pt idx="581">
                  <c:v>3.7225999999999999</c:v>
                </c:pt>
                <c:pt idx="582">
                  <c:v>3.5097200000000002</c:v>
                </c:pt>
                <c:pt idx="583">
                  <c:v>3.40787</c:v>
                </c:pt>
                <c:pt idx="584">
                  <c:v>3.3428</c:v>
                </c:pt>
                <c:pt idx="585">
                  <c:v>3.2227600000000001</c:v>
                </c:pt>
                <c:pt idx="586">
                  <c:v>3.31135</c:v>
                </c:pt>
                <c:pt idx="587">
                  <c:v>3.2102400000000002</c:v>
                </c:pt>
                <c:pt idx="588">
                  <c:v>3.3768799999999999</c:v>
                </c:pt>
                <c:pt idx="589">
                  <c:v>3.4452199999999999</c:v>
                </c:pt>
                <c:pt idx="590">
                  <c:v>3.2963399999999998</c:v>
                </c:pt>
                <c:pt idx="591">
                  <c:v>3.3340000000000001</c:v>
                </c:pt>
                <c:pt idx="592">
                  <c:v>3.3904000000000001</c:v>
                </c:pt>
                <c:pt idx="593">
                  <c:v>3.42401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71687936"/>
        <c:axId val="171763968"/>
      </c:scatterChart>
      <c:valAx>
        <c:axId val="171687936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PIB </a:t>
                </a:r>
                <a:r>
                  <a:rPr lang="en-US" i="1"/>
                  <a:t>per capita</a:t>
                </a:r>
                <a:r>
                  <a:rPr lang="en-US" i="0"/>
                  <a:t> (PPS)</a:t>
                </a:r>
                <a:endParaRPr lang="en-US"/>
              </a:p>
            </c:rich>
          </c:tx>
          <c:layout/>
          <c:overlay val="0"/>
        </c:title>
        <c:numFmt formatCode="0.00" sourceLinked="1"/>
        <c:majorTickMark val="out"/>
        <c:minorTickMark val="none"/>
        <c:tickLblPos val="nextTo"/>
        <c:crossAx val="171763968"/>
        <c:crosses val="autoZero"/>
        <c:crossBetween val="midCat"/>
        <c:dispUnits>
          <c:builtInUnit val="thousands"/>
          <c:dispUnitsLbl>
            <c:layout/>
          </c:dispUnitsLbl>
        </c:dispUnits>
      </c:valAx>
      <c:valAx>
        <c:axId val="171763968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pt-PT"/>
                  <a:t>Contributo</a:t>
                </a:r>
                <a:r>
                  <a:rPr lang="pt-PT" baseline="0"/>
                  <a:t> directo do turismo para o PIB</a:t>
                </a:r>
                <a:endParaRPr lang="pt-PT"/>
              </a:p>
            </c:rich>
          </c:tx>
          <c:layout/>
          <c:overlay val="0"/>
        </c:title>
        <c:numFmt formatCode="0.00" sourceLinked="1"/>
        <c:majorTickMark val="out"/>
        <c:minorTickMark val="none"/>
        <c:tickLblPos val="nextTo"/>
        <c:crossAx val="171687936"/>
        <c:crosses val="autoZero"/>
        <c:crossBetween val="midCat"/>
      </c:valAx>
    </c:plotArea>
    <c:plotVisOnly val="1"/>
    <c:dispBlanksAs val="gap"/>
    <c:showDLblsOverMax val="0"/>
  </c:chart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t-P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8.5104090985031133E-2"/>
          <c:y val="5.180783386713346E-2"/>
          <c:w val="0.89987694555781639"/>
          <c:h val="0.79913365769016154"/>
        </c:manualLayout>
      </c:layout>
      <c:lineChart>
        <c:grouping val="standard"/>
        <c:varyColors val="0"/>
        <c:ser>
          <c:idx val="2"/>
          <c:order val="0"/>
          <c:tx>
            <c:strRef>
              <c:f>'Chegada de turistas int'!$A$3</c:f>
              <c:strCache>
                <c:ptCount val="1"/>
                <c:pt idx="0">
                  <c:v>Croácia</c:v>
                </c:pt>
              </c:strCache>
            </c:strRef>
          </c:tx>
          <c:spPr>
            <a:ln>
              <a:solidFill>
                <a:schemeClr val="tx1">
                  <a:lumMod val="75000"/>
                  <a:lumOff val="25000"/>
                </a:schemeClr>
              </a:solidFill>
            </a:ln>
          </c:spPr>
          <c:marker>
            <c:symbol val="none"/>
          </c:marker>
          <c:cat>
            <c:numRef>
              <c:f>'Chegada de turistas int'!$B$2:$J$2</c:f>
              <c:numCache>
                <c:formatCode>General</c:formatCode>
                <c:ptCount val="9"/>
                <c:pt idx="0">
                  <c:v>2008</c:v>
                </c:pt>
                <c:pt idx="1">
                  <c:v>2009</c:v>
                </c:pt>
                <c:pt idx="2">
                  <c:v>2010</c:v>
                </c:pt>
                <c:pt idx="3">
                  <c:v>2011</c:v>
                </c:pt>
                <c:pt idx="4">
                  <c:v>2012</c:v>
                </c:pt>
                <c:pt idx="5">
                  <c:v>2013</c:v>
                </c:pt>
                <c:pt idx="6">
                  <c:v>2014</c:v>
                </c:pt>
                <c:pt idx="7">
                  <c:v>2015</c:v>
                </c:pt>
                <c:pt idx="8">
                  <c:v>2016</c:v>
                </c:pt>
              </c:numCache>
            </c:numRef>
          </c:cat>
          <c:val>
            <c:numRef>
              <c:f>'Chegada de turistas int'!$B$3:$J$3</c:f>
              <c:numCache>
                <c:formatCode>General</c:formatCode>
                <c:ptCount val="9"/>
                <c:pt idx="0">
                  <c:v>9415</c:v>
                </c:pt>
                <c:pt idx="1">
                  <c:v>8694</c:v>
                </c:pt>
                <c:pt idx="2">
                  <c:v>9111</c:v>
                </c:pt>
                <c:pt idx="3">
                  <c:v>9927</c:v>
                </c:pt>
                <c:pt idx="4">
                  <c:v>10369</c:v>
                </c:pt>
                <c:pt idx="5">
                  <c:v>10948</c:v>
                </c:pt>
                <c:pt idx="6">
                  <c:v>11623</c:v>
                </c:pt>
                <c:pt idx="7">
                  <c:v>12683</c:v>
                </c:pt>
                <c:pt idx="8">
                  <c:v>13809</c:v>
                </c:pt>
              </c:numCache>
            </c:numRef>
          </c:val>
          <c:smooth val="0"/>
        </c:ser>
        <c:ser>
          <c:idx val="4"/>
          <c:order val="1"/>
          <c:tx>
            <c:strRef>
              <c:f>'Chegada de turistas int'!$A$4</c:f>
              <c:strCache>
                <c:ptCount val="1"/>
                <c:pt idx="0">
                  <c:v>França</c:v>
                </c:pt>
              </c:strCache>
            </c:strRef>
          </c:tx>
          <c:spPr>
            <a:ln>
              <a:solidFill>
                <a:schemeClr val="bg1">
                  <a:lumMod val="95000"/>
                </a:schemeClr>
              </a:solidFill>
            </a:ln>
          </c:spPr>
          <c:marker>
            <c:symbol val="none"/>
          </c:marker>
          <c:cat>
            <c:numRef>
              <c:f>'Chegada de turistas int'!$B$2:$J$2</c:f>
              <c:numCache>
                <c:formatCode>General</c:formatCode>
                <c:ptCount val="9"/>
                <c:pt idx="0">
                  <c:v>2008</c:v>
                </c:pt>
                <c:pt idx="1">
                  <c:v>2009</c:v>
                </c:pt>
                <c:pt idx="2">
                  <c:v>2010</c:v>
                </c:pt>
                <c:pt idx="3">
                  <c:v>2011</c:v>
                </c:pt>
                <c:pt idx="4">
                  <c:v>2012</c:v>
                </c:pt>
                <c:pt idx="5">
                  <c:v>2013</c:v>
                </c:pt>
                <c:pt idx="6">
                  <c:v>2014</c:v>
                </c:pt>
                <c:pt idx="7">
                  <c:v>2015</c:v>
                </c:pt>
                <c:pt idx="8">
                  <c:v>2016</c:v>
                </c:pt>
              </c:numCache>
            </c:numRef>
          </c:cat>
          <c:val>
            <c:numRef>
              <c:f>'Chegada de turistas int'!$B$4:$J$4</c:f>
              <c:numCache>
                <c:formatCode>General</c:formatCode>
                <c:ptCount val="9"/>
                <c:pt idx="0">
                  <c:v>79218</c:v>
                </c:pt>
                <c:pt idx="1">
                  <c:v>76764</c:v>
                </c:pt>
                <c:pt idx="2">
                  <c:v>77648</c:v>
                </c:pt>
                <c:pt idx="3">
                  <c:v>81550</c:v>
                </c:pt>
                <c:pt idx="4">
                  <c:v>81980</c:v>
                </c:pt>
                <c:pt idx="5">
                  <c:v>83634</c:v>
                </c:pt>
                <c:pt idx="6">
                  <c:v>83701</c:v>
                </c:pt>
                <c:pt idx="7">
                  <c:v>84452</c:v>
                </c:pt>
                <c:pt idx="8">
                  <c:v>82600</c:v>
                </c:pt>
              </c:numCache>
            </c:numRef>
          </c:val>
          <c:smooth val="0"/>
        </c:ser>
        <c:ser>
          <c:idx val="5"/>
          <c:order val="2"/>
          <c:tx>
            <c:strRef>
              <c:f>'Chegada de turistas int'!$A$5</c:f>
              <c:strCache>
                <c:ptCount val="1"/>
                <c:pt idx="0">
                  <c:v>Grécia</c:v>
                </c:pt>
              </c:strCache>
            </c:strRef>
          </c:tx>
          <c:spPr>
            <a:ln>
              <a:solidFill>
                <a:schemeClr val="bg1">
                  <a:lumMod val="50000"/>
                </a:schemeClr>
              </a:solidFill>
            </a:ln>
          </c:spPr>
          <c:marker>
            <c:symbol val="none"/>
          </c:marker>
          <c:cat>
            <c:numRef>
              <c:f>'Chegada de turistas int'!$B$2:$J$2</c:f>
              <c:numCache>
                <c:formatCode>General</c:formatCode>
                <c:ptCount val="9"/>
                <c:pt idx="0">
                  <c:v>2008</c:v>
                </c:pt>
                <c:pt idx="1">
                  <c:v>2009</c:v>
                </c:pt>
                <c:pt idx="2">
                  <c:v>2010</c:v>
                </c:pt>
                <c:pt idx="3">
                  <c:v>2011</c:v>
                </c:pt>
                <c:pt idx="4">
                  <c:v>2012</c:v>
                </c:pt>
                <c:pt idx="5">
                  <c:v>2013</c:v>
                </c:pt>
                <c:pt idx="6">
                  <c:v>2014</c:v>
                </c:pt>
                <c:pt idx="7">
                  <c:v>2015</c:v>
                </c:pt>
                <c:pt idx="8">
                  <c:v>2016</c:v>
                </c:pt>
              </c:numCache>
            </c:numRef>
          </c:cat>
          <c:val>
            <c:numRef>
              <c:f>'Chegada de turistas int'!$B$5:$J$5</c:f>
              <c:numCache>
                <c:formatCode>General</c:formatCode>
                <c:ptCount val="9"/>
                <c:pt idx="0">
                  <c:v>15939</c:v>
                </c:pt>
                <c:pt idx="1">
                  <c:v>14915</c:v>
                </c:pt>
                <c:pt idx="2">
                  <c:v>15007</c:v>
                </c:pt>
                <c:pt idx="3">
                  <c:v>16427</c:v>
                </c:pt>
                <c:pt idx="4">
                  <c:v>15518</c:v>
                </c:pt>
                <c:pt idx="5">
                  <c:v>17920</c:v>
                </c:pt>
                <c:pt idx="6">
                  <c:v>22033</c:v>
                </c:pt>
                <c:pt idx="7">
                  <c:v>23599</c:v>
                </c:pt>
                <c:pt idx="8">
                  <c:v>24799</c:v>
                </c:pt>
              </c:numCache>
            </c:numRef>
          </c:val>
          <c:smooth val="0"/>
        </c:ser>
        <c:ser>
          <c:idx val="6"/>
          <c:order val="3"/>
          <c:tx>
            <c:strRef>
              <c:f>'Chegada de turistas int'!$A$6</c:f>
              <c:strCache>
                <c:ptCount val="1"/>
                <c:pt idx="0">
                  <c:v>Itália</c:v>
                </c:pt>
              </c:strCache>
            </c:strRef>
          </c:tx>
          <c:spPr>
            <a:ln>
              <a:solidFill>
                <a:schemeClr val="bg1">
                  <a:lumMod val="65000"/>
                </a:schemeClr>
              </a:solidFill>
            </a:ln>
          </c:spPr>
          <c:marker>
            <c:symbol val="none"/>
          </c:marker>
          <c:cat>
            <c:numRef>
              <c:f>'Chegada de turistas int'!$B$2:$J$2</c:f>
              <c:numCache>
                <c:formatCode>General</c:formatCode>
                <c:ptCount val="9"/>
                <c:pt idx="0">
                  <c:v>2008</c:v>
                </c:pt>
                <c:pt idx="1">
                  <c:v>2009</c:v>
                </c:pt>
                <c:pt idx="2">
                  <c:v>2010</c:v>
                </c:pt>
                <c:pt idx="3">
                  <c:v>2011</c:v>
                </c:pt>
                <c:pt idx="4">
                  <c:v>2012</c:v>
                </c:pt>
                <c:pt idx="5">
                  <c:v>2013</c:v>
                </c:pt>
                <c:pt idx="6">
                  <c:v>2014</c:v>
                </c:pt>
                <c:pt idx="7">
                  <c:v>2015</c:v>
                </c:pt>
                <c:pt idx="8">
                  <c:v>2016</c:v>
                </c:pt>
              </c:numCache>
            </c:numRef>
          </c:cat>
          <c:val>
            <c:numRef>
              <c:f>'Chegada de turistas int'!$B$6:$J$6</c:f>
              <c:numCache>
                <c:formatCode>General</c:formatCode>
                <c:ptCount val="9"/>
                <c:pt idx="0">
                  <c:v>42734</c:v>
                </c:pt>
                <c:pt idx="1">
                  <c:v>43239</c:v>
                </c:pt>
                <c:pt idx="2">
                  <c:v>43626</c:v>
                </c:pt>
                <c:pt idx="3">
                  <c:v>46119</c:v>
                </c:pt>
                <c:pt idx="4">
                  <c:v>46360</c:v>
                </c:pt>
                <c:pt idx="5">
                  <c:v>47704</c:v>
                </c:pt>
                <c:pt idx="6">
                  <c:v>48576</c:v>
                </c:pt>
                <c:pt idx="7">
                  <c:v>50732</c:v>
                </c:pt>
                <c:pt idx="8">
                  <c:v>52372</c:v>
                </c:pt>
              </c:numCache>
            </c:numRef>
          </c:val>
          <c:smooth val="0"/>
        </c:ser>
        <c:ser>
          <c:idx val="10"/>
          <c:order val="4"/>
          <c:tx>
            <c:strRef>
              <c:f>'Chegada de turistas int'!$A$7</c:f>
              <c:strCache>
                <c:ptCount val="1"/>
                <c:pt idx="0">
                  <c:v>Portugal</c:v>
                </c:pt>
              </c:strCache>
            </c:strRef>
          </c:tx>
          <c:spPr>
            <a:ln>
              <a:solidFill>
                <a:schemeClr val="accent2"/>
              </a:solidFill>
            </a:ln>
          </c:spPr>
          <c:marker>
            <c:symbol val="none"/>
          </c:marker>
          <c:cat>
            <c:numRef>
              <c:f>'Chegada de turistas int'!$B$2:$J$2</c:f>
              <c:numCache>
                <c:formatCode>General</c:formatCode>
                <c:ptCount val="9"/>
                <c:pt idx="0">
                  <c:v>2008</c:v>
                </c:pt>
                <c:pt idx="1">
                  <c:v>2009</c:v>
                </c:pt>
                <c:pt idx="2">
                  <c:v>2010</c:v>
                </c:pt>
                <c:pt idx="3">
                  <c:v>2011</c:v>
                </c:pt>
                <c:pt idx="4">
                  <c:v>2012</c:v>
                </c:pt>
                <c:pt idx="5">
                  <c:v>2013</c:v>
                </c:pt>
                <c:pt idx="6">
                  <c:v>2014</c:v>
                </c:pt>
                <c:pt idx="7">
                  <c:v>2015</c:v>
                </c:pt>
                <c:pt idx="8">
                  <c:v>2016</c:v>
                </c:pt>
              </c:numCache>
            </c:numRef>
          </c:cat>
          <c:val>
            <c:numRef>
              <c:f>'Chegada de turistas int'!$B$7:$J$7</c:f>
              <c:numCache>
                <c:formatCode>General</c:formatCode>
                <c:ptCount val="9"/>
                <c:pt idx="0">
                  <c:v>6962</c:v>
                </c:pt>
                <c:pt idx="1">
                  <c:v>6479</c:v>
                </c:pt>
                <c:pt idx="2">
                  <c:v>6832</c:v>
                </c:pt>
                <c:pt idx="3">
                  <c:v>7412</c:v>
                </c:pt>
                <c:pt idx="4">
                  <c:v>7685</c:v>
                </c:pt>
                <c:pt idx="5">
                  <c:v>8301</c:v>
                </c:pt>
                <c:pt idx="6">
                  <c:v>9277</c:v>
                </c:pt>
                <c:pt idx="7">
                  <c:v>10140</c:v>
                </c:pt>
                <c:pt idx="8">
                  <c:v>11423</c:v>
                </c:pt>
              </c:numCache>
            </c:numRef>
          </c:val>
          <c:smooth val="0"/>
        </c:ser>
        <c:ser>
          <c:idx val="13"/>
          <c:order val="5"/>
          <c:tx>
            <c:strRef>
              <c:f>'Chegada de turistas int'!$A$8</c:f>
              <c:strCache>
                <c:ptCount val="1"/>
                <c:pt idx="0">
                  <c:v>Espanha</c:v>
                </c:pt>
              </c:strCache>
            </c:strRef>
          </c:tx>
          <c:spPr>
            <a:ln>
              <a:solidFill>
                <a:schemeClr val="bg1">
                  <a:lumMod val="85000"/>
                </a:schemeClr>
              </a:solidFill>
            </a:ln>
          </c:spPr>
          <c:marker>
            <c:symbol val="none"/>
          </c:marker>
          <c:cat>
            <c:numRef>
              <c:f>'Chegada de turistas int'!$B$2:$J$2</c:f>
              <c:numCache>
                <c:formatCode>General</c:formatCode>
                <c:ptCount val="9"/>
                <c:pt idx="0">
                  <c:v>2008</c:v>
                </c:pt>
                <c:pt idx="1">
                  <c:v>2009</c:v>
                </c:pt>
                <c:pt idx="2">
                  <c:v>2010</c:v>
                </c:pt>
                <c:pt idx="3">
                  <c:v>2011</c:v>
                </c:pt>
                <c:pt idx="4">
                  <c:v>2012</c:v>
                </c:pt>
                <c:pt idx="5">
                  <c:v>2013</c:v>
                </c:pt>
                <c:pt idx="6">
                  <c:v>2014</c:v>
                </c:pt>
                <c:pt idx="7">
                  <c:v>2015</c:v>
                </c:pt>
                <c:pt idx="8">
                  <c:v>2016</c:v>
                </c:pt>
              </c:numCache>
            </c:numRef>
          </c:cat>
          <c:val>
            <c:numRef>
              <c:f>'Chegada de turistas int'!$B$8:$J$8</c:f>
              <c:numCache>
                <c:formatCode>General</c:formatCode>
                <c:ptCount val="9"/>
                <c:pt idx="0">
                  <c:v>57192</c:v>
                </c:pt>
                <c:pt idx="1">
                  <c:v>52178</c:v>
                </c:pt>
                <c:pt idx="2">
                  <c:v>52677</c:v>
                </c:pt>
                <c:pt idx="3">
                  <c:v>56177</c:v>
                </c:pt>
                <c:pt idx="4">
                  <c:v>57464</c:v>
                </c:pt>
                <c:pt idx="5">
                  <c:v>60675</c:v>
                </c:pt>
                <c:pt idx="6">
                  <c:v>64939</c:v>
                </c:pt>
                <c:pt idx="7">
                  <c:v>68519</c:v>
                </c:pt>
                <c:pt idx="8">
                  <c:v>75563</c:v>
                </c:pt>
              </c:numCache>
            </c:numRef>
          </c:val>
          <c:smooth val="0"/>
        </c:ser>
        <c:ser>
          <c:idx val="14"/>
          <c:order val="6"/>
          <c:tx>
            <c:strRef>
              <c:f>'Chegada de turistas int'!$A$9</c:f>
              <c:strCache>
                <c:ptCount val="1"/>
                <c:pt idx="0">
                  <c:v>Turquia</c:v>
                </c:pt>
              </c:strCache>
            </c:strRef>
          </c:tx>
          <c:spPr>
            <a:ln>
              <a:solidFill>
                <a:schemeClr val="accent3">
                  <a:lumMod val="20000"/>
                  <a:lumOff val="80000"/>
                </a:schemeClr>
              </a:solidFill>
            </a:ln>
          </c:spPr>
          <c:marker>
            <c:symbol val="none"/>
          </c:marker>
          <c:cat>
            <c:numRef>
              <c:f>'Chegada de turistas int'!$B$2:$J$2</c:f>
              <c:numCache>
                <c:formatCode>General</c:formatCode>
                <c:ptCount val="9"/>
                <c:pt idx="0">
                  <c:v>2008</c:v>
                </c:pt>
                <c:pt idx="1">
                  <c:v>2009</c:v>
                </c:pt>
                <c:pt idx="2">
                  <c:v>2010</c:v>
                </c:pt>
                <c:pt idx="3">
                  <c:v>2011</c:v>
                </c:pt>
                <c:pt idx="4">
                  <c:v>2012</c:v>
                </c:pt>
                <c:pt idx="5">
                  <c:v>2013</c:v>
                </c:pt>
                <c:pt idx="6">
                  <c:v>2014</c:v>
                </c:pt>
                <c:pt idx="7">
                  <c:v>2015</c:v>
                </c:pt>
                <c:pt idx="8">
                  <c:v>2016</c:v>
                </c:pt>
              </c:numCache>
            </c:numRef>
          </c:cat>
          <c:val>
            <c:numRef>
              <c:f>'Chegada de turistas int'!$B$9:$J$9</c:f>
              <c:numCache>
                <c:formatCode>General</c:formatCode>
                <c:ptCount val="9"/>
                <c:pt idx="0">
                  <c:v>24994</c:v>
                </c:pt>
                <c:pt idx="1">
                  <c:v>25506</c:v>
                </c:pt>
                <c:pt idx="2">
                  <c:v>31364</c:v>
                </c:pt>
                <c:pt idx="3">
                  <c:v>34654</c:v>
                </c:pt>
                <c:pt idx="4">
                  <c:v>35698</c:v>
                </c:pt>
                <c:pt idx="5">
                  <c:v>37795</c:v>
                </c:pt>
                <c:pt idx="6">
                  <c:v>39811</c:v>
                </c:pt>
                <c:pt idx="7">
                  <c:v>39478</c:v>
                </c:pt>
              </c:numCache>
            </c:numRef>
          </c:val>
          <c:smooth val="0"/>
        </c:ser>
        <c:ser>
          <c:idx val="0"/>
          <c:order val="7"/>
          <c:tx>
            <c:strRef>
              <c:f>'Chegada de turistas int'!$A$13</c:f>
              <c:strCache>
                <c:ptCount val="1"/>
                <c:pt idx="0">
                  <c:v>Norte de África</c:v>
                </c:pt>
              </c:strCache>
            </c:strRef>
          </c:tx>
          <c:spPr>
            <a:ln>
              <a:solidFill>
                <a:schemeClr val="accent3">
                  <a:lumMod val="60000"/>
                  <a:lumOff val="40000"/>
                </a:schemeClr>
              </a:solidFill>
            </a:ln>
          </c:spPr>
          <c:marker>
            <c:symbol val="none"/>
          </c:marker>
          <c:val>
            <c:numRef>
              <c:f>'Chegada de turistas int'!$B$13:$J$13</c:f>
              <c:numCache>
                <c:formatCode>General</c:formatCode>
                <c:ptCount val="9"/>
                <c:pt idx="0">
                  <c:v>27225</c:v>
                </c:pt>
                <c:pt idx="1">
                  <c:v>27156</c:v>
                </c:pt>
                <c:pt idx="2">
                  <c:v>31167</c:v>
                </c:pt>
                <c:pt idx="3">
                  <c:v>23624</c:v>
                </c:pt>
                <c:pt idx="4">
                  <c:v>26521</c:v>
                </c:pt>
                <c:pt idx="5">
                  <c:v>26572</c:v>
                </c:pt>
                <c:pt idx="6">
                  <c:v>27074</c:v>
                </c:pt>
                <c:pt idx="7">
                  <c:v>24675</c:v>
                </c:pt>
                <c:pt idx="8">
                  <c:v>21314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72220800"/>
        <c:axId val="172223488"/>
      </c:lineChart>
      <c:catAx>
        <c:axId val="17222080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172223488"/>
        <c:crosses val="autoZero"/>
        <c:auto val="1"/>
        <c:lblAlgn val="ctr"/>
        <c:lblOffset val="100"/>
        <c:noMultiLvlLbl val="0"/>
      </c:catAx>
      <c:valAx>
        <c:axId val="172223488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pt-PT" dirty="0" smtClean="0"/>
                  <a:t>Turistas internacionais (Milhares)</a:t>
                </a:r>
                <a:endParaRPr lang="pt-PT" dirty="0"/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172220800"/>
        <c:crosses val="autoZero"/>
        <c:crossBetween val="between"/>
      </c:valAx>
    </c:plotArea>
    <c:legend>
      <c:legendPos val="b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817112" y="1730403"/>
            <a:ext cx="5648623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pt-PT" smtClean="0"/>
              <a:t>Clique para editar o estilo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2277" y="2470925"/>
            <a:ext cx="6511131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pt-PT" smtClean="0"/>
              <a:t>Faça clique para editar o estilo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F16AA-A0AA-4FE9-A5E6-AAD802C251A6}" type="datetimeFigureOut">
              <a:rPr lang="pt-PT" smtClean="0"/>
              <a:t>21/03/2018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48BC82-9583-4B62-B66F-0C96C327F383}" type="slidenum">
              <a:rPr lang="pt-PT" smtClean="0"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F16AA-A0AA-4FE9-A5E6-AAD802C251A6}" type="datetimeFigureOut">
              <a:rPr lang="pt-PT" smtClean="0"/>
              <a:t>21/03/2018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48BC82-9583-4B62-B66F-0C96C327F383}" type="slidenum">
              <a:rPr lang="pt-PT" smtClean="0"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4678362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4678362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F16AA-A0AA-4FE9-A5E6-AAD802C251A6}" type="datetimeFigureOut">
              <a:rPr lang="pt-PT" smtClean="0"/>
              <a:t>21/03/2018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48BC82-9583-4B62-B66F-0C96C327F383}" type="slidenum">
              <a:rPr lang="pt-PT" smtClean="0"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F16AA-A0AA-4FE9-A5E6-AAD802C251A6}" type="datetimeFigureOut">
              <a:rPr lang="pt-PT" smtClean="0"/>
              <a:t>21/03/2018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48BC82-9583-4B62-B66F-0C96C327F383}" type="slidenum">
              <a:rPr lang="pt-PT" smtClean="0"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19399" y="1726737"/>
            <a:ext cx="5650992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PT" smtClean="0"/>
              <a:t>Clique para editar o estilo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216152" y="2468304"/>
            <a:ext cx="6510528" cy="329184"/>
          </a:xfrm>
        </p:spPr>
        <p:txBody>
          <a:bodyPr anchor="t"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pt-PT" smtClean="0"/>
              <a:t>Clique para editar os estilos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F16AA-A0AA-4FE9-A5E6-AAD802C251A6}" type="datetimeFigureOut">
              <a:rPr lang="pt-PT" smtClean="0"/>
              <a:t>21/03/2018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48BC82-9583-4B62-B66F-0C96C327F383}" type="slidenum">
              <a:rPr lang="pt-PT" smtClean="0"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F16AA-A0AA-4FE9-A5E6-AAD802C251A6}" type="datetimeFigureOut">
              <a:rPr lang="pt-PT" smtClean="0"/>
              <a:t>21/03/2018</a:t>
            </a:fld>
            <a:endParaRPr lang="pt-P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48BC82-9583-4B62-B66F-0C96C327F383}" type="slidenum">
              <a:rPr lang="pt-PT" smtClean="0"/>
              <a:t>‹nº›</a:t>
            </a:fld>
            <a:endParaRPr lang="pt-PT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pt-PT" smtClean="0"/>
              <a:t>Clique para editar os estilos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9150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016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pt-PT" smtClean="0"/>
              <a:t>Clique para editar os estilos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F16AA-A0AA-4FE9-A5E6-AAD802C251A6}" type="datetimeFigureOut">
              <a:rPr lang="pt-PT" smtClean="0"/>
              <a:t>21/03/2018</a:t>
            </a:fld>
            <a:endParaRPr lang="pt-P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48BC82-9583-4B62-B66F-0C96C327F383}" type="slidenum">
              <a:rPr lang="pt-PT" smtClean="0"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F16AA-A0AA-4FE9-A5E6-AAD802C251A6}" type="datetimeFigureOut">
              <a:rPr lang="pt-PT" smtClean="0"/>
              <a:t>21/03/2018</a:t>
            </a:fld>
            <a:endParaRPr lang="pt-P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48BC82-9583-4B62-B66F-0C96C327F383}" type="slidenum">
              <a:rPr lang="pt-PT" smtClean="0"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F16AA-A0AA-4FE9-A5E6-AAD802C251A6}" type="datetimeFigureOut">
              <a:rPr lang="pt-PT" smtClean="0"/>
              <a:t>21/03/2018</a:t>
            </a:fld>
            <a:endParaRPr lang="pt-P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48BC82-9583-4B62-B66F-0C96C327F383}" type="slidenum">
              <a:rPr lang="pt-PT" smtClean="0"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ight Triangle 1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Triangle 17"/>
          <p:cNvSpPr/>
          <p:nvPr/>
        </p:nvSpPr>
        <p:spPr>
          <a:xfrm rot="5400000">
            <a:off x="433389" y="-433387"/>
            <a:ext cx="6858000" cy="7724778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784930" y="1576103"/>
            <a:ext cx="521208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PT" smtClean="0"/>
              <a:t>Clique para editar o estilo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9552" y="2618912"/>
            <a:ext cx="380777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297954" y="2253385"/>
            <a:ext cx="5794760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pt-PT" smtClean="0"/>
              <a:t>Clique para editar os estilos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F16AA-A0AA-4FE9-A5E6-AAD802C251A6}" type="datetimeFigureOut">
              <a:rPr lang="pt-PT" smtClean="0"/>
              <a:t>21/03/2018</a:t>
            </a:fld>
            <a:endParaRPr lang="pt-P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pt-P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148BC82-9583-4B62-B66F-0C96C327F383}" type="slidenum">
              <a:rPr lang="pt-PT" smtClean="0"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028825" y="0"/>
            <a:ext cx="7115175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anchor="ctr"/>
          <a:lstStyle>
            <a:lvl1pPr algn="r">
              <a:defRPr/>
            </a:lvl1pPr>
          </a:lstStyle>
          <a:p>
            <a:r>
              <a:rPr lang="pt-PT" smtClean="0"/>
              <a:t>Clique no ícone para adicionar uma imagem</a:t>
            </a:r>
            <a:endParaRPr lang="en-US" dirty="0"/>
          </a:p>
        </p:txBody>
      </p:sp>
      <p:sp>
        <p:nvSpPr>
          <p:cNvPr id="9" name="Right Triangle 8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0" y="5048250"/>
            <a:ext cx="3571875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71197" y="1717501"/>
            <a:ext cx="54864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pt-PT" smtClean="0"/>
              <a:t>Clique para editar o estilo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143479" y="2180529"/>
            <a:ext cx="6096545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F16AA-A0AA-4FE9-A5E6-AAD802C251A6}" type="datetimeFigureOut">
              <a:rPr lang="pt-PT" smtClean="0"/>
              <a:t>21/03/2018</a:t>
            </a:fld>
            <a:endParaRPr lang="pt-P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48BC82-9583-4B62-B66F-0C96C327F383}" type="slidenum">
              <a:rPr lang="pt-PT" smtClean="0"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2382" y="5050633"/>
            <a:ext cx="3574257" cy="1807368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5051292"/>
            <a:ext cx="9146380" cy="1806709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pt-PT" smtClean="0"/>
              <a:t>Clique para editar o estilo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100628"/>
            <a:ext cx="7520940" cy="3579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01168" y="5870448"/>
            <a:ext cx="2176272" cy="2011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A4AF16AA-A0AA-4FE9-A5E6-AAD802C251A6}" type="datetimeFigureOut">
              <a:rPr lang="pt-PT" smtClean="0"/>
              <a:t>21/03/2018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7514" y="6285122"/>
            <a:ext cx="47244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spc="200" baseline="0">
                <a:solidFill>
                  <a:srgbClr val="FFFFFF"/>
                </a:solidFill>
              </a:defRPr>
            </a:lvl1pPr>
          </a:lstStyle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1038" y="6170822"/>
            <a:ext cx="502920" cy="502920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4" tIns="9144" rIns="9144" bIns="9144" rtlCol="0" anchor="ctr">
            <a:normAutofit/>
          </a:bodyPr>
          <a:lstStyle>
            <a:lvl1pPr algn="ctr">
              <a:defRPr sz="1650">
                <a:solidFill>
                  <a:srgbClr val="FFFFFF"/>
                </a:solidFill>
              </a:defRPr>
            </a:lvl1pPr>
          </a:lstStyle>
          <a:p>
            <a:fld id="{4148BC82-9583-4B62-B66F-0C96C327F383}" type="slidenum">
              <a:rPr lang="pt-PT" smtClean="0"/>
              <a:t>‹nº›</a:t>
            </a:fld>
            <a:endParaRPr lang="pt-P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2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800"/>
        </a:spcBef>
        <a:buFont typeface="Arial" pitchFamily="34" charset="0"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7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23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9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95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ixaDeTexto 3"/>
          <p:cNvSpPr txBox="1"/>
          <p:nvPr/>
        </p:nvSpPr>
        <p:spPr>
          <a:xfrm>
            <a:off x="2123728" y="4725144"/>
            <a:ext cx="702027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4800" b="1" dirty="0" smtClean="0">
                <a:solidFill>
                  <a:schemeClr val="bg1"/>
                </a:solidFill>
              </a:rPr>
              <a:t>Seminários GEE/GPEARI</a:t>
            </a:r>
          </a:p>
          <a:p>
            <a:pPr algn="ctr"/>
            <a:r>
              <a:rPr lang="pt-PT" sz="4800" b="1" dirty="0" smtClean="0">
                <a:solidFill>
                  <a:schemeClr val="bg1"/>
                </a:solidFill>
              </a:rPr>
              <a:t>22 Março 2018</a:t>
            </a:r>
            <a:endParaRPr lang="pt-PT" sz="4800" b="1" dirty="0">
              <a:solidFill>
                <a:schemeClr val="bg1"/>
              </a:solidFill>
            </a:endParaRPr>
          </a:p>
        </p:txBody>
      </p:sp>
      <p:sp>
        <p:nvSpPr>
          <p:cNvPr id="5" name="CaixaDeTexto 4"/>
          <p:cNvSpPr txBox="1"/>
          <p:nvPr/>
        </p:nvSpPr>
        <p:spPr>
          <a:xfrm>
            <a:off x="146154" y="116632"/>
            <a:ext cx="8856984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6000" b="1" dirty="0" smtClean="0">
                <a:solidFill>
                  <a:schemeClr val="accent2"/>
                </a:solidFill>
              </a:rPr>
              <a:t>TURISMO</a:t>
            </a:r>
          </a:p>
          <a:p>
            <a:r>
              <a:rPr lang="pt-PT" sz="6000" b="1" dirty="0" smtClean="0">
                <a:solidFill>
                  <a:schemeClr val="accent2"/>
                </a:solidFill>
              </a:rPr>
              <a:t>Principal Sector Exportador do País</a:t>
            </a:r>
            <a:endParaRPr lang="pt-PT" sz="6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4838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60000" y="365760"/>
            <a:ext cx="8460000" cy="548640"/>
          </a:xfrm>
        </p:spPr>
        <p:txBody>
          <a:bodyPr/>
          <a:lstStyle/>
          <a:p>
            <a:r>
              <a:rPr lang="pt-PT" sz="3600" dirty="0" smtClean="0">
                <a:solidFill>
                  <a:schemeClr val="accent2"/>
                </a:solidFill>
              </a:rPr>
              <a:t>CONTRIBUTO DO TURISMO PARA O PIB</a:t>
            </a:r>
            <a:endParaRPr lang="pt-PT" sz="3600" dirty="0">
              <a:solidFill>
                <a:schemeClr val="accent2"/>
              </a:solidFill>
            </a:endParaRPr>
          </a:p>
        </p:txBody>
      </p:sp>
      <p:sp>
        <p:nvSpPr>
          <p:cNvPr id="8" name="CaixaDeTexto 7"/>
          <p:cNvSpPr txBox="1"/>
          <p:nvPr/>
        </p:nvSpPr>
        <p:spPr>
          <a:xfrm>
            <a:off x="755576" y="4797152"/>
            <a:ext cx="44644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400" dirty="0" smtClean="0"/>
              <a:t>Fonte: </a:t>
            </a:r>
            <a:r>
              <a:rPr lang="pt-PT" sz="1400" dirty="0" err="1" smtClean="0"/>
              <a:t>World</a:t>
            </a:r>
            <a:r>
              <a:rPr lang="pt-PT" sz="1400" dirty="0" smtClean="0"/>
              <a:t> </a:t>
            </a:r>
            <a:r>
              <a:rPr lang="pt-PT" sz="1400" dirty="0" err="1" smtClean="0"/>
              <a:t>Travel</a:t>
            </a:r>
            <a:r>
              <a:rPr lang="pt-PT" sz="1400" dirty="0" smtClean="0"/>
              <a:t> &amp; </a:t>
            </a:r>
            <a:r>
              <a:rPr lang="pt-PT" sz="1400" dirty="0" err="1" smtClean="0"/>
              <a:t>Tourism</a:t>
            </a:r>
            <a:r>
              <a:rPr lang="pt-PT" sz="1400" dirty="0" smtClean="0"/>
              <a:t> </a:t>
            </a:r>
            <a:r>
              <a:rPr lang="pt-PT" sz="1400" dirty="0" err="1" smtClean="0"/>
              <a:t>Council</a:t>
            </a:r>
            <a:endParaRPr lang="pt-PT" sz="1400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PT"/>
          </a:p>
        </p:txBody>
      </p:sp>
      <p:graphicFrame>
        <p:nvGraphicFramePr>
          <p:cNvPr id="6" name="Gráfico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34011258"/>
              </p:ext>
            </p:extLst>
          </p:nvPr>
        </p:nvGraphicFramePr>
        <p:xfrm>
          <a:off x="0" y="908720"/>
          <a:ext cx="9144000" cy="40423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592910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60000" y="365760"/>
            <a:ext cx="8460000" cy="548640"/>
          </a:xfrm>
        </p:spPr>
        <p:txBody>
          <a:bodyPr/>
          <a:lstStyle/>
          <a:p>
            <a:r>
              <a:rPr lang="pt-PT" sz="3600" dirty="0" smtClean="0">
                <a:solidFill>
                  <a:schemeClr val="accent2"/>
                </a:solidFill>
              </a:rPr>
              <a:t>importância do turismo no emprego</a:t>
            </a:r>
            <a:endParaRPr lang="pt-PT" sz="3600" dirty="0">
              <a:solidFill>
                <a:schemeClr val="accent2"/>
              </a:solidFill>
            </a:endParaRPr>
          </a:p>
        </p:txBody>
      </p:sp>
      <p:sp>
        <p:nvSpPr>
          <p:cNvPr id="8" name="CaixaDeTexto 7"/>
          <p:cNvSpPr txBox="1"/>
          <p:nvPr/>
        </p:nvSpPr>
        <p:spPr>
          <a:xfrm>
            <a:off x="755576" y="4797152"/>
            <a:ext cx="44644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400" dirty="0" smtClean="0"/>
              <a:t>Fonte: </a:t>
            </a:r>
            <a:r>
              <a:rPr lang="pt-PT" sz="1400" dirty="0" err="1" smtClean="0"/>
              <a:t>World</a:t>
            </a:r>
            <a:r>
              <a:rPr lang="pt-PT" sz="1400" dirty="0" smtClean="0"/>
              <a:t> </a:t>
            </a:r>
            <a:r>
              <a:rPr lang="pt-PT" sz="1400" dirty="0" err="1" smtClean="0"/>
              <a:t>Travel</a:t>
            </a:r>
            <a:r>
              <a:rPr lang="pt-PT" sz="1400" dirty="0" smtClean="0"/>
              <a:t> &amp; </a:t>
            </a:r>
            <a:r>
              <a:rPr lang="pt-PT" sz="1400" dirty="0" err="1" smtClean="0"/>
              <a:t>Tourism</a:t>
            </a:r>
            <a:r>
              <a:rPr lang="pt-PT" sz="1400" dirty="0" smtClean="0"/>
              <a:t> </a:t>
            </a:r>
            <a:r>
              <a:rPr lang="pt-PT" sz="1400" dirty="0" err="1" smtClean="0"/>
              <a:t>Council</a:t>
            </a:r>
            <a:endParaRPr lang="pt-PT" sz="1400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PT"/>
          </a:p>
        </p:txBody>
      </p:sp>
      <p:graphicFrame>
        <p:nvGraphicFramePr>
          <p:cNvPr id="7" name="Gráfico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55015280"/>
              </p:ext>
            </p:extLst>
          </p:nvPr>
        </p:nvGraphicFramePr>
        <p:xfrm>
          <a:off x="-78787" y="908720"/>
          <a:ext cx="9115283" cy="40423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536628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60000" y="365760"/>
            <a:ext cx="8460000" cy="548640"/>
          </a:xfrm>
        </p:spPr>
        <p:txBody>
          <a:bodyPr/>
          <a:lstStyle/>
          <a:p>
            <a:r>
              <a:rPr lang="pt-PT" sz="3600" dirty="0" smtClean="0">
                <a:solidFill>
                  <a:schemeClr val="accent2"/>
                </a:solidFill>
              </a:rPr>
              <a:t>TURISMO: maior sector exportador</a:t>
            </a:r>
            <a:endParaRPr lang="pt-PT" sz="3600" dirty="0">
              <a:solidFill>
                <a:schemeClr val="accent2"/>
              </a:solidFill>
            </a:endParaRPr>
          </a:p>
        </p:txBody>
      </p:sp>
      <p:sp>
        <p:nvSpPr>
          <p:cNvPr id="8" name="CaixaDeTexto 7"/>
          <p:cNvSpPr txBox="1"/>
          <p:nvPr/>
        </p:nvSpPr>
        <p:spPr>
          <a:xfrm>
            <a:off x="755576" y="4797152"/>
            <a:ext cx="44644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400" dirty="0" smtClean="0"/>
              <a:t>Fonte: </a:t>
            </a:r>
            <a:r>
              <a:rPr lang="pt-PT" sz="1400" dirty="0" err="1" smtClean="0"/>
              <a:t>World</a:t>
            </a:r>
            <a:r>
              <a:rPr lang="pt-PT" sz="1400" dirty="0" smtClean="0"/>
              <a:t> </a:t>
            </a:r>
            <a:r>
              <a:rPr lang="pt-PT" sz="1400" dirty="0" err="1" smtClean="0"/>
              <a:t>Travel</a:t>
            </a:r>
            <a:r>
              <a:rPr lang="pt-PT" sz="1400" dirty="0" smtClean="0"/>
              <a:t> &amp; </a:t>
            </a:r>
            <a:r>
              <a:rPr lang="pt-PT" sz="1400" dirty="0" err="1" smtClean="0"/>
              <a:t>Tourism</a:t>
            </a:r>
            <a:r>
              <a:rPr lang="pt-PT" sz="1400" dirty="0" smtClean="0"/>
              <a:t> </a:t>
            </a:r>
            <a:r>
              <a:rPr lang="pt-PT" sz="1400" dirty="0" err="1" smtClean="0"/>
              <a:t>Council</a:t>
            </a:r>
            <a:endParaRPr lang="pt-PT" sz="1400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PT"/>
          </a:p>
        </p:txBody>
      </p:sp>
      <p:graphicFrame>
        <p:nvGraphicFramePr>
          <p:cNvPr id="6" name="Gráfico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01909550"/>
              </p:ext>
            </p:extLst>
          </p:nvPr>
        </p:nvGraphicFramePr>
        <p:xfrm>
          <a:off x="-78787" y="908720"/>
          <a:ext cx="9115283" cy="38884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986864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60000" y="365760"/>
            <a:ext cx="8460000" cy="548640"/>
          </a:xfrm>
        </p:spPr>
        <p:txBody>
          <a:bodyPr/>
          <a:lstStyle/>
          <a:p>
            <a:r>
              <a:rPr lang="pt-PT" sz="3600" dirty="0" smtClean="0">
                <a:solidFill>
                  <a:schemeClr val="accent2"/>
                </a:solidFill>
              </a:rPr>
              <a:t>TURISMO vis-à-vis outros sectores</a:t>
            </a:r>
            <a:endParaRPr lang="pt-PT" sz="3600" dirty="0">
              <a:solidFill>
                <a:schemeClr val="accent2"/>
              </a:solidFill>
            </a:endParaRPr>
          </a:p>
        </p:txBody>
      </p:sp>
      <p:sp>
        <p:nvSpPr>
          <p:cNvPr id="8" name="CaixaDeTexto 7"/>
          <p:cNvSpPr txBox="1"/>
          <p:nvPr/>
        </p:nvSpPr>
        <p:spPr>
          <a:xfrm>
            <a:off x="755576" y="4797152"/>
            <a:ext cx="44644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400" dirty="0" smtClean="0"/>
              <a:t>Fonte: </a:t>
            </a:r>
            <a:r>
              <a:rPr lang="pt-PT" sz="1400" dirty="0" err="1" smtClean="0"/>
              <a:t>Pordata</a:t>
            </a:r>
            <a:endParaRPr lang="pt-PT" sz="1400" dirty="0"/>
          </a:p>
        </p:txBody>
      </p:sp>
      <p:graphicFrame>
        <p:nvGraphicFramePr>
          <p:cNvPr id="7" name="Marcador de Posição de Conteúdo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3140009"/>
              </p:ext>
            </p:extLst>
          </p:nvPr>
        </p:nvGraphicFramePr>
        <p:xfrm>
          <a:off x="0" y="908720"/>
          <a:ext cx="9143999" cy="40423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272375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60000" y="365760"/>
            <a:ext cx="8460000" cy="548640"/>
          </a:xfrm>
        </p:spPr>
        <p:txBody>
          <a:bodyPr/>
          <a:lstStyle/>
          <a:p>
            <a:r>
              <a:rPr lang="pt-PT" sz="3600" dirty="0" smtClean="0">
                <a:solidFill>
                  <a:schemeClr val="accent2"/>
                </a:solidFill>
              </a:rPr>
              <a:t>O sector do TURISMO na </a:t>
            </a:r>
            <a:r>
              <a:rPr lang="pt-PT" sz="3600" dirty="0" err="1" smtClean="0">
                <a:solidFill>
                  <a:schemeClr val="accent2"/>
                </a:solidFill>
              </a:rPr>
              <a:t>ue</a:t>
            </a:r>
            <a:endParaRPr lang="pt-PT" sz="3600" dirty="0">
              <a:solidFill>
                <a:schemeClr val="accent2"/>
              </a:solidFill>
            </a:endParaRPr>
          </a:p>
        </p:txBody>
      </p:sp>
      <p:sp>
        <p:nvSpPr>
          <p:cNvPr id="8" name="CaixaDeTexto 7"/>
          <p:cNvSpPr txBox="1"/>
          <p:nvPr/>
        </p:nvSpPr>
        <p:spPr>
          <a:xfrm>
            <a:off x="755576" y="4797152"/>
            <a:ext cx="44644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400" dirty="0" smtClean="0"/>
              <a:t>Fonte: </a:t>
            </a:r>
            <a:r>
              <a:rPr lang="pt-PT" sz="1400" dirty="0" err="1" smtClean="0"/>
              <a:t>World</a:t>
            </a:r>
            <a:r>
              <a:rPr lang="pt-PT" sz="1400" dirty="0" smtClean="0"/>
              <a:t> </a:t>
            </a:r>
            <a:r>
              <a:rPr lang="pt-PT" sz="1400" dirty="0" err="1" smtClean="0"/>
              <a:t>Travel</a:t>
            </a:r>
            <a:r>
              <a:rPr lang="pt-PT" sz="1400" dirty="0" smtClean="0"/>
              <a:t> &amp; </a:t>
            </a:r>
            <a:r>
              <a:rPr lang="pt-PT" sz="1400" dirty="0" err="1" smtClean="0"/>
              <a:t>Tourism</a:t>
            </a:r>
            <a:r>
              <a:rPr lang="pt-PT" sz="1400" dirty="0" smtClean="0"/>
              <a:t> </a:t>
            </a:r>
            <a:r>
              <a:rPr lang="pt-PT" sz="1400" dirty="0" err="1" smtClean="0"/>
              <a:t>Council</a:t>
            </a:r>
            <a:endParaRPr lang="pt-PT" sz="1400" dirty="0"/>
          </a:p>
        </p:txBody>
      </p:sp>
      <p:graphicFrame>
        <p:nvGraphicFramePr>
          <p:cNvPr id="7" name="Marcador de Posição de Conteúdo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78818019"/>
              </p:ext>
            </p:extLst>
          </p:nvPr>
        </p:nvGraphicFramePr>
        <p:xfrm>
          <a:off x="107504" y="908720"/>
          <a:ext cx="8928991" cy="40423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376820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60000" y="365760"/>
            <a:ext cx="8460000" cy="548640"/>
          </a:xfrm>
        </p:spPr>
        <p:txBody>
          <a:bodyPr/>
          <a:lstStyle/>
          <a:p>
            <a:r>
              <a:rPr lang="pt-PT" sz="3600" dirty="0" smtClean="0">
                <a:solidFill>
                  <a:schemeClr val="accent2"/>
                </a:solidFill>
              </a:rPr>
              <a:t>Peso DO TURISMO e </a:t>
            </a:r>
            <a:r>
              <a:rPr lang="pt-PT" sz="3600" dirty="0" err="1" smtClean="0">
                <a:solidFill>
                  <a:schemeClr val="accent2"/>
                </a:solidFill>
              </a:rPr>
              <a:t>pib</a:t>
            </a:r>
            <a:r>
              <a:rPr lang="pt-PT" sz="3600" dirty="0" smtClean="0">
                <a:solidFill>
                  <a:schemeClr val="accent2"/>
                </a:solidFill>
              </a:rPr>
              <a:t> </a:t>
            </a:r>
            <a:r>
              <a:rPr lang="pt-PT" sz="3600" i="1" dirty="0" smtClean="0">
                <a:solidFill>
                  <a:schemeClr val="accent2"/>
                </a:solidFill>
              </a:rPr>
              <a:t>per capita</a:t>
            </a:r>
            <a:endParaRPr lang="pt-PT" sz="3600" dirty="0">
              <a:solidFill>
                <a:schemeClr val="accent2"/>
              </a:solidFill>
            </a:endParaRPr>
          </a:p>
        </p:txBody>
      </p:sp>
      <p:sp>
        <p:nvSpPr>
          <p:cNvPr id="8" name="CaixaDeTexto 7"/>
          <p:cNvSpPr txBox="1"/>
          <p:nvPr/>
        </p:nvSpPr>
        <p:spPr>
          <a:xfrm>
            <a:off x="755576" y="4797152"/>
            <a:ext cx="44644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400" dirty="0" smtClean="0"/>
              <a:t>Fonte: </a:t>
            </a:r>
            <a:r>
              <a:rPr lang="pt-PT" sz="1400" dirty="0" err="1" smtClean="0"/>
              <a:t>World</a:t>
            </a:r>
            <a:r>
              <a:rPr lang="pt-PT" sz="1400" dirty="0" smtClean="0"/>
              <a:t> </a:t>
            </a:r>
            <a:r>
              <a:rPr lang="pt-PT" sz="1400" dirty="0" err="1" smtClean="0"/>
              <a:t>Travel</a:t>
            </a:r>
            <a:r>
              <a:rPr lang="pt-PT" sz="1400" dirty="0" smtClean="0"/>
              <a:t> &amp; </a:t>
            </a:r>
            <a:r>
              <a:rPr lang="pt-PT" sz="1400" dirty="0" err="1" smtClean="0"/>
              <a:t>Tourism</a:t>
            </a:r>
            <a:r>
              <a:rPr lang="pt-PT" sz="1400" dirty="0" smtClean="0"/>
              <a:t> </a:t>
            </a:r>
            <a:r>
              <a:rPr lang="pt-PT" sz="1400" dirty="0" err="1" smtClean="0"/>
              <a:t>Council</a:t>
            </a:r>
            <a:endParaRPr lang="pt-PT" sz="1400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PT"/>
          </a:p>
        </p:txBody>
      </p:sp>
      <p:graphicFrame>
        <p:nvGraphicFramePr>
          <p:cNvPr id="9" name="Gráfico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35671258"/>
              </p:ext>
            </p:extLst>
          </p:nvPr>
        </p:nvGraphicFramePr>
        <p:xfrm>
          <a:off x="-11875" y="836712"/>
          <a:ext cx="9301574" cy="426821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588182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07504" y="365760"/>
            <a:ext cx="8928992" cy="548640"/>
          </a:xfrm>
        </p:spPr>
        <p:txBody>
          <a:bodyPr/>
          <a:lstStyle/>
          <a:p>
            <a:r>
              <a:rPr lang="pt-PT" sz="3600" dirty="0" smtClean="0">
                <a:solidFill>
                  <a:schemeClr val="accent2"/>
                </a:solidFill>
              </a:rPr>
              <a:t>TURISMO em </a:t>
            </a:r>
            <a:r>
              <a:rPr lang="pt-PT" sz="3600" dirty="0">
                <a:solidFill>
                  <a:schemeClr val="accent2"/>
                </a:solidFill>
              </a:rPr>
              <a:t>P</a:t>
            </a:r>
            <a:r>
              <a:rPr lang="pt-PT" sz="3600" dirty="0" smtClean="0">
                <a:solidFill>
                  <a:schemeClr val="accent2"/>
                </a:solidFill>
              </a:rPr>
              <a:t>ortugal e primavera árabe</a:t>
            </a:r>
            <a:endParaRPr lang="pt-PT" sz="3600" dirty="0">
              <a:solidFill>
                <a:schemeClr val="accent2"/>
              </a:solidFill>
            </a:endParaRPr>
          </a:p>
        </p:txBody>
      </p:sp>
      <p:sp>
        <p:nvSpPr>
          <p:cNvPr id="8" name="CaixaDeTexto 7"/>
          <p:cNvSpPr txBox="1"/>
          <p:nvPr/>
        </p:nvSpPr>
        <p:spPr>
          <a:xfrm>
            <a:off x="755576" y="4797152"/>
            <a:ext cx="44644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400" dirty="0" smtClean="0"/>
              <a:t>Fonte: </a:t>
            </a:r>
            <a:r>
              <a:rPr lang="pt-PT" sz="1400" dirty="0" err="1" smtClean="0"/>
              <a:t>World</a:t>
            </a:r>
            <a:r>
              <a:rPr lang="pt-PT" sz="1400" dirty="0" smtClean="0"/>
              <a:t> </a:t>
            </a:r>
            <a:r>
              <a:rPr lang="pt-PT" sz="1400" dirty="0" err="1" smtClean="0"/>
              <a:t>Travel</a:t>
            </a:r>
            <a:r>
              <a:rPr lang="pt-PT" sz="1400" dirty="0" smtClean="0"/>
              <a:t> &amp; </a:t>
            </a:r>
            <a:r>
              <a:rPr lang="pt-PT" sz="1400" dirty="0" err="1" smtClean="0"/>
              <a:t>Tourism</a:t>
            </a:r>
            <a:r>
              <a:rPr lang="pt-PT" sz="1400" dirty="0" smtClean="0"/>
              <a:t> </a:t>
            </a:r>
            <a:r>
              <a:rPr lang="pt-PT" sz="1400" dirty="0" err="1" smtClean="0"/>
              <a:t>Council</a:t>
            </a:r>
            <a:endParaRPr lang="pt-PT" sz="1400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PT"/>
          </a:p>
        </p:txBody>
      </p:sp>
      <p:graphicFrame>
        <p:nvGraphicFramePr>
          <p:cNvPr id="6" name="Gráfico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37340100"/>
              </p:ext>
            </p:extLst>
          </p:nvPr>
        </p:nvGraphicFramePr>
        <p:xfrm>
          <a:off x="-78787" y="764704"/>
          <a:ext cx="9301574" cy="41863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66266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95536" y="1052736"/>
            <a:ext cx="5650992" cy="1207509"/>
          </a:xfrm>
        </p:spPr>
        <p:txBody>
          <a:bodyPr/>
          <a:lstStyle/>
          <a:p>
            <a:r>
              <a:rPr lang="pt-PT" sz="5400" dirty="0" smtClean="0">
                <a:solidFill>
                  <a:schemeClr val="tx2">
                    <a:lumMod val="90000"/>
                    <a:lumOff val="10000"/>
                  </a:schemeClr>
                </a:solidFill>
              </a:rPr>
              <a:t>obrigada</a:t>
            </a:r>
            <a:endParaRPr lang="pt-PT" sz="5400" dirty="0">
              <a:solidFill>
                <a:schemeClr val="tx2">
                  <a:lumMod val="90000"/>
                  <a:lumOff val="1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7545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Ângulos">
  <a:themeElements>
    <a:clrScheme name="Aspecto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Ângulo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Angles</Template>
  <TotalTime>1210</TotalTime>
  <Words>125</Words>
  <Application>Microsoft Office PowerPoint</Application>
  <PresentationFormat>Apresentação no Ecrã (4:3)</PresentationFormat>
  <Paragraphs>25</Paragraphs>
  <Slides>9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dos diapositivos</vt:lpstr>
      </vt:variant>
      <vt:variant>
        <vt:i4>9</vt:i4>
      </vt:variant>
    </vt:vector>
  </HeadingPairs>
  <TitlesOfParts>
    <vt:vector size="10" baseType="lpstr">
      <vt:lpstr>Ângulos</vt:lpstr>
      <vt:lpstr>Apresentação do PowerPoint</vt:lpstr>
      <vt:lpstr>CONTRIBUTO DO TURISMO PARA O PIB</vt:lpstr>
      <vt:lpstr>importância do turismo no emprego</vt:lpstr>
      <vt:lpstr>TURISMO: maior sector exportador</vt:lpstr>
      <vt:lpstr>TURISMO vis-à-vis outros sectores</vt:lpstr>
      <vt:lpstr>O sector do TURISMO na ue</vt:lpstr>
      <vt:lpstr>Peso DO TURISMO e pib per capita</vt:lpstr>
      <vt:lpstr>TURISMO em Portugal e primavera árabe</vt:lpstr>
      <vt:lpstr>obrigada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Vera Barros</dc:creator>
  <cp:lastModifiedBy>Vera Barros</cp:lastModifiedBy>
  <cp:revision>58</cp:revision>
  <dcterms:created xsi:type="dcterms:W3CDTF">2017-11-20T19:05:57Z</dcterms:created>
  <dcterms:modified xsi:type="dcterms:W3CDTF">2018-03-21T22:10:10Z</dcterms:modified>
</cp:coreProperties>
</file>